
<file path=[Content_Types].xml><?xml version="1.0" encoding="utf-8"?>
<Types xmlns="http://schemas.openxmlformats.org/package/2006/content-types">
  <Override PartName="/ppt/slideLayouts/slideLayout8.xml" ContentType="application/vnd.openxmlformats-officedocument.presentationml.slideLayout+xml"/>
  <Override PartName="/ppt/diagrams/data7.xml" ContentType="application/vnd.openxmlformats-officedocument.drawingml.diagramData+xml"/>
  <Override PartName="/ppt/diagrams/quickStyle7.xml" ContentType="application/vnd.openxmlformats-officedocument.drawingml.diagramStyle+xml"/>
  <Override PartName="/ppt/diagrams/colors8.xml" ContentType="application/vnd.openxmlformats-officedocument.drawingml.diagramColors+xml"/>
  <Override PartName="/ppt/slides/slide2.xml" ContentType="application/vnd.openxmlformats-officedocument.presentationml.slide+xml"/>
  <Override PartName="/ppt/diagrams/colors1.xml" ContentType="application/vnd.openxmlformats-officedocument.drawingml.diagramColors+xml"/>
  <Override PartName="/docProps/app.xml" ContentType="application/vnd.openxmlformats-officedocument.extended-properties+xml"/>
  <Override PartName="/ppt/diagrams/layout1.xml" ContentType="application/vnd.openxmlformats-officedocument.drawingml.diagramLayout+xml"/>
  <Override PartName="/ppt/slides/slide11.xml" ContentType="application/vnd.openxmlformats-officedocument.presentationml.slide+xml"/>
  <Override PartName="/ppt/diagrams/layout8.xml" ContentType="application/vnd.openxmlformats-officedocument.drawingml.diagramLayout+xml"/>
  <Override PartName="/ppt/diagrams/colors4.xml" ContentType="application/vnd.openxmlformats-officedocument.drawingml.diagramColors+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diagrams/layout2.xml" ContentType="application/vnd.openxmlformats-officedocument.drawingml.diagramLayout+xml"/>
  <Override PartName="/ppt/diagrams/colors7.xml" ContentType="application/vnd.openxmlformats-officedocument.drawingml.diagramColors+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diagrams/data1.xml" ContentType="application/vnd.openxmlformats-officedocument.drawingml.diagramData+xml"/>
  <Override PartName="/ppt/diagrams/quickStyle3.xml" ContentType="application/vnd.openxmlformats-officedocument.drawingml.diagramStyle+xml"/>
  <Override PartName="/ppt/diagrams/layout4.xml" ContentType="application/vnd.openxmlformats-officedocument.drawingml.diagramLayout+xml"/>
  <Override PartName="/ppt/diagrams/quickStyle8.xml" ContentType="application/vnd.openxmlformats-officedocument.drawingml.diagramStyle+xml"/>
  <Override PartName="/ppt/slides/slide13.xml" ContentType="application/vnd.openxmlformats-officedocument.presentationml.slide+xml"/>
  <Override PartName="/ppt/slides/slide14.xml" ContentType="application/vnd.openxmlformats-officedocument.presentationml.slide+xml"/>
  <Override PartName="/ppt/diagrams/quickStyle4.xml" ContentType="application/vnd.openxmlformats-officedocument.drawingml.diagramStyle+xml"/>
  <Override PartName="/ppt/diagrams/data5.xml" ContentType="application/vnd.openxmlformats-officedocument.drawingml.diagramData+xml"/>
  <Override PartName="/ppt/diagrams/data8.xml" ContentType="application/vnd.openxmlformats-officedocument.drawingml.diagramData+xml"/>
  <Override PartName="/ppt/diagrams/colors3.xml" ContentType="application/vnd.openxmlformats-officedocument.drawingml.diagramColors+xml"/>
  <Override PartName="/ppt/diagrams/data6.xml" ContentType="application/vnd.openxmlformats-officedocument.drawingml.diagramData+xml"/>
  <Override PartName="/ppt/slideLayouts/slideLayout4.xml" ContentType="application/vnd.openxmlformats-officedocument.presentationml.slideLayout+xml"/>
  <Override PartName="/ppt/diagrams/data4.xml" ContentType="application/vnd.openxmlformats-officedocument.drawingml.diagramData+xml"/>
  <Override PartName="/ppt/slideLayouts/slideLayout2.xml" ContentType="application/vnd.openxmlformats-officedocument.presentationml.slideLayout+xml"/>
  <Override PartName="/ppt/diagrams/data3.xml" ContentType="application/vnd.openxmlformats-officedocument.drawingml.diagramData+xml"/>
  <Override PartName="/ppt/slideLayouts/slideLayout1.xml" ContentType="application/vnd.openxmlformats-officedocument.presentationml.slideLayout+xml"/>
  <Override PartName="/ppt/diagrams/quickStyle1.xml" ContentType="application/vnd.openxmlformats-officedocument.drawingml.diagramStyle+xml"/>
  <Override PartName="/ppt/diagrams/layout5.xml" ContentType="application/vnd.openxmlformats-officedocument.drawingml.diagramLayout+xml"/>
  <Override PartName="/ppt/theme/theme1.xml" ContentType="application/vnd.openxmlformats-officedocument.theme+xml"/>
  <Override PartName="/ppt/slideLayouts/slideLayout6.xml" ContentType="application/vnd.openxmlformats-officedocument.presentationml.slideLayout+xml"/>
  <Override PartName="/ppt/diagrams/quickStyle2.xml" ContentType="application/vnd.openxmlformats-officedocument.drawingml.diagramStyle+xml"/>
  <Override PartName="/ppt/presentation.xml" ContentType="application/vnd.openxmlformats-officedocument.presentationml.presentation.main+xml"/>
  <Override PartName="/ppt/diagrams/quickStyle6.xml" ContentType="application/vnd.openxmlformats-officedocument.drawingml.diagramStyle+xml"/>
  <Override PartName="/ppt/diagrams/layout7.xml" ContentType="application/vnd.openxmlformats-officedocument.drawingml.diagramLayout+xml"/>
  <Override PartName="/ppt/slides/slide5.xml" ContentType="application/vnd.openxmlformats-officedocument.presentationml.slide+xml"/>
  <Override PartName="/ppt/diagrams/layout6.xml" ContentType="application/vnd.openxmlformats-officedocument.drawingml.diagramLayout+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Override PartName="/ppt/diagrams/quickStyle5.xml" ContentType="application/vnd.openxmlformats-officedocument.drawingml.diagramStyle+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diagrams/colors5.xml" ContentType="application/vnd.openxmlformats-officedocument.drawingml.diagramColors+xml"/>
  <Override PartName="/ppt/diagrams/layout3.xml" ContentType="application/vnd.openxmlformats-officedocument.drawingml.diagramLayout+xml"/>
  <Override PartName="/ppt/diagrams/colors2.xml" ContentType="application/vnd.openxmlformats-officedocument.drawingml.diagramColors+xml"/>
  <Override PartName="/ppt/slides/slide6.xml" ContentType="application/vnd.openxmlformats-officedocument.presentationml.slide+xml"/>
  <Override PartName="/ppt/slides/slide16.xml" ContentType="application/vnd.openxmlformats-officedocument.presentationml.slide+xml"/>
  <Override PartName="/ppt/diagrams/colors6.xml" ContentType="application/vnd.openxmlformats-officedocument.drawingml.diagramColors+xml"/>
  <Override PartName="/ppt/slideLayouts/slideLayout12.xml" ContentType="application/vnd.openxmlformats-officedocument.presentationml.slideLayout+xml"/>
  <Override PartName="/ppt/slides/slide12.xml" ContentType="application/vnd.openxmlformats-officedocument.presentationml.slide+xml"/>
  <Override PartName="/ppt/diagrams/data2.xml" ContentType="application/vnd.openxmlformats-officedocument.drawingml.diagramData+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99" r:id="rId1"/>
  </p:sldMasterIdLst>
  <p:sldIdLst>
    <p:sldId id="256" r:id="rId2"/>
    <p:sldId id="269" r:id="rId3"/>
    <p:sldId id="257" r:id="rId4"/>
    <p:sldId id="258" r:id="rId5"/>
    <p:sldId id="268" r:id="rId6"/>
    <p:sldId id="273" r:id="rId7"/>
    <p:sldId id="276" r:id="rId8"/>
    <p:sldId id="275" r:id="rId9"/>
    <p:sldId id="274" r:id="rId10"/>
    <p:sldId id="272" r:id="rId11"/>
    <p:sldId id="277" r:id="rId12"/>
    <p:sldId id="270" r:id="rId13"/>
    <p:sldId id="266" r:id="rId14"/>
    <p:sldId id="271" r:id="rId15"/>
    <p:sldId id="278" r:id="rId16"/>
    <p:sldId id="265"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DADFEC"/>
    <a:srgbClr val="F1BE55"/>
    <a:srgbClr val="4C7AB7"/>
    <a:srgbClr val="D5DCEA"/>
    <a:srgbClr val="CAB59D"/>
    <a:srgbClr val="6084B3"/>
    <a:srgbClr val="6389BB"/>
    <a:srgbClr val="5F81AF"/>
    <a:srgbClr val="7F93C3"/>
    <a:srgbClr val="8DA4D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Objects="1">
      <p:cViewPr varScale="1">
        <p:scale>
          <a:sx n="145" d="100"/>
          <a:sy n="145" d="100"/>
        </p:scale>
        <p:origin x="-64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4" Type="http://schemas.openxmlformats.org/officeDocument/2006/relationships/slide" Target="slides/slide13.xml"/><Relationship Id="rId20" Type="http://schemas.openxmlformats.org/officeDocument/2006/relationships/viewProps" Target="viewProps.xml"/><Relationship Id="rId4" Type="http://schemas.openxmlformats.org/officeDocument/2006/relationships/slide" Target="slides/slide3.xml"/><Relationship Id="rId21" Type="http://schemas.openxmlformats.org/officeDocument/2006/relationships/theme" Target="theme/theme1.xml"/><Relationship Id="rId22" Type="http://schemas.openxmlformats.org/officeDocument/2006/relationships/tableStyles" Target="tableStyles.xml"/><Relationship Id="rId7" Type="http://schemas.openxmlformats.org/officeDocument/2006/relationships/slide" Target="slides/slide6.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16" Type="http://schemas.openxmlformats.org/officeDocument/2006/relationships/slide" Target="slides/slide15.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5" Type="http://schemas.openxmlformats.org/officeDocument/2006/relationships/slide" Target="slides/slide4.xml"/><Relationship Id="rId15" Type="http://schemas.openxmlformats.org/officeDocument/2006/relationships/slide" Target="slides/slide14.xml"/><Relationship Id="rId12" Type="http://schemas.openxmlformats.org/officeDocument/2006/relationships/slide" Target="slides/slide11.xml"/><Relationship Id="rId17" Type="http://schemas.openxmlformats.org/officeDocument/2006/relationships/slide" Target="slides/slide16.xml"/><Relationship Id="rId19" Type="http://schemas.openxmlformats.org/officeDocument/2006/relationships/presProps" Target="presProps.xml"/><Relationship Id="rId2" Type="http://schemas.openxmlformats.org/officeDocument/2006/relationships/slide" Target="slides/slide1.xml"/><Relationship Id="rId9" Type="http://schemas.openxmlformats.org/officeDocument/2006/relationships/slide" Target="slides/slide8.xml"/><Relationship Id="rId3" Type="http://schemas.openxmlformats.org/officeDocument/2006/relationships/slide" Target="slides/slide2.xml"/><Relationship Id="rId18" Type="http://schemas.openxmlformats.org/officeDocument/2006/relationships/printerSettings" Target="printerSettings/printerSettings1.bin"/></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CDF29A-D604-46F1-9532-732F5284AD57}" type="doc">
      <dgm:prSet loTypeId="urn:microsoft.com/office/officeart/2005/8/layout/hierarchy4" loCatId="hierarchy" qsTypeId="urn:microsoft.com/office/officeart/2005/8/quickstyle/3D4" qsCatId="3D" csTypeId="urn:microsoft.com/office/officeart/2005/8/colors/accent1_2" csCatId="accent1" phldr="1"/>
      <dgm:spPr/>
      <dgm:t>
        <a:bodyPr/>
        <a:lstStyle/>
        <a:p>
          <a:endParaRPr lang="en-US"/>
        </a:p>
      </dgm:t>
    </dgm:pt>
    <dgm:pt modelId="{121E952B-EB92-43F1-801F-A8DD407A71FD}">
      <dgm:prSet phldrT="[Text]" custT="1"/>
      <dgm:spPr/>
      <dgm:t>
        <a:bodyPr/>
        <a:lstStyle/>
        <a:p>
          <a:r>
            <a:rPr lang="en-US" sz="2800" dirty="0" smtClean="0">
              <a:latin typeface="Century Gothic"/>
              <a:cs typeface="Century Gothic"/>
            </a:rPr>
            <a:t>Progressive Thinking</a:t>
          </a:r>
          <a:endParaRPr lang="en-US" sz="2800" dirty="0">
            <a:latin typeface="Century Gothic"/>
            <a:cs typeface="Century Gothic"/>
          </a:endParaRPr>
        </a:p>
      </dgm:t>
    </dgm:pt>
    <dgm:pt modelId="{19063101-BDA5-4554-ADEA-4AD567EDE41A}" type="parTrans" cxnId="{D793B9F1-7F0C-462F-9C3A-F7EC52EF9B15}">
      <dgm:prSet/>
      <dgm:spPr/>
      <dgm:t>
        <a:bodyPr/>
        <a:lstStyle/>
        <a:p>
          <a:endParaRPr lang="en-US" sz="1200">
            <a:latin typeface="Century Gothic"/>
            <a:cs typeface="Century Gothic"/>
          </a:endParaRPr>
        </a:p>
      </dgm:t>
    </dgm:pt>
    <dgm:pt modelId="{7FD38716-48BE-4E6F-8B76-FA51F7CCDAA5}" type="sibTrans" cxnId="{D793B9F1-7F0C-462F-9C3A-F7EC52EF9B15}">
      <dgm:prSet/>
      <dgm:spPr/>
      <dgm:t>
        <a:bodyPr/>
        <a:lstStyle/>
        <a:p>
          <a:endParaRPr lang="en-US" sz="1200">
            <a:latin typeface="Century Gothic"/>
            <a:cs typeface="Century Gothic"/>
          </a:endParaRPr>
        </a:p>
      </dgm:t>
    </dgm:pt>
    <dgm:pt modelId="{B90C60CD-1745-4FD1-9D96-0C67D7EAC830}">
      <dgm:prSet phldrT="[Text]" custT="1"/>
      <dgm:spPr/>
      <dgm:t>
        <a:bodyPr/>
        <a:lstStyle/>
        <a:p>
          <a:r>
            <a:rPr lang="en-US" sz="2800" dirty="0" smtClean="0">
              <a:latin typeface="Century Gothic"/>
              <a:cs typeface="Century Gothic"/>
            </a:rPr>
            <a:t>Agile Client Mindset</a:t>
          </a:r>
          <a:endParaRPr lang="en-US" sz="2800" dirty="0">
            <a:latin typeface="Century Gothic"/>
            <a:cs typeface="Century Gothic"/>
          </a:endParaRPr>
        </a:p>
      </dgm:t>
    </dgm:pt>
    <dgm:pt modelId="{A6B9268B-153C-4A71-A961-3AD5B218888A}" type="parTrans" cxnId="{C8E07158-9DCE-4B23-9671-1EB4A24DEDF7}">
      <dgm:prSet/>
      <dgm:spPr/>
      <dgm:t>
        <a:bodyPr/>
        <a:lstStyle/>
        <a:p>
          <a:endParaRPr lang="en-US" sz="1200">
            <a:latin typeface="Century Gothic"/>
            <a:cs typeface="Century Gothic"/>
          </a:endParaRPr>
        </a:p>
      </dgm:t>
    </dgm:pt>
    <dgm:pt modelId="{2B9360C8-68DD-4931-A207-5FB5B31CC43C}" type="sibTrans" cxnId="{C8E07158-9DCE-4B23-9671-1EB4A24DEDF7}">
      <dgm:prSet/>
      <dgm:spPr/>
      <dgm:t>
        <a:bodyPr/>
        <a:lstStyle/>
        <a:p>
          <a:endParaRPr lang="en-US" sz="1200">
            <a:latin typeface="Century Gothic"/>
            <a:cs typeface="Century Gothic"/>
          </a:endParaRPr>
        </a:p>
      </dgm:t>
    </dgm:pt>
    <dgm:pt modelId="{C4ED722B-7EFD-43F3-91EB-C336177E1EC1}">
      <dgm:prSet phldrT="[Text]" custT="1"/>
      <dgm:spPr/>
      <dgm:t>
        <a:bodyPr/>
        <a:lstStyle/>
        <a:p>
          <a:r>
            <a:rPr lang="en-US" sz="2800" dirty="0" smtClean="0">
              <a:latin typeface="Century Gothic"/>
              <a:cs typeface="Century Gothic"/>
            </a:rPr>
            <a:t>Industry Standards</a:t>
          </a:r>
          <a:endParaRPr lang="en-US" sz="2800" dirty="0">
            <a:latin typeface="Century Gothic"/>
            <a:cs typeface="Century Gothic"/>
          </a:endParaRPr>
        </a:p>
      </dgm:t>
    </dgm:pt>
    <dgm:pt modelId="{DC73EE8A-FF86-43AF-B1C5-2B497E6B2C7A}" type="parTrans" cxnId="{B9C68A3E-3734-40FA-9420-FC1D76B35053}">
      <dgm:prSet/>
      <dgm:spPr/>
      <dgm:t>
        <a:bodyPr/>
        <a:lstStyle/>
        <a:p>
          <a:endParaRPr lang="en-US" sz="1200">
            <a:latin typeface="Century Gothic"/>
            <a:cs typeface="Century Gothic"/>
          </a:endParaRPr>
        </a:p>
      </dgm:t>
    </dgm:pt>
    <dgm:pt modelId="{E7A10D3A-8F7B-444F-BC15-E3B9898DE506}" type="sibTrans" cxnId="{B9C68A3E-3734-40FA-9420-FC1D76B35053}">
      <dgm:prSet/>
      <dgm:spPr/>
      <dgm:t>
        <a:bodyPr/>
        <a:lstStyle/>
        <a:p>
          <a:endParaRPr lang="en-US" sz="1200">
            <a:latin typeface="Century Gothic"/>
            <a:cs typeface="Century Gothic"/>
          </a:endParaRPr>
        </a:p>
      </dgm:t>
    </dgm:pt>
    <dgm:pt modelId="{E4EFCED3-96F6-407D-B23A-2DA772D2A5DD}" type="pres">
      <dgm:prSet presAssocID="{A3CDF29A-D604-46F1-9532-732F5284AD57}" presName="Name0" presStyleCnt="0">
        <dgm:presLayoutVars>
          <dgm:chPref val="1"/>
          <dgm:dir/>
          <dgm:animOne val="branch"/>
          <dgm:animLvl val="lvl"/>
          <dgm:resizeHandles/>
        </dgm:presLayoutVars>
      </dgm:prSet>
      <dgm:spPr/>
      <dgm:t>
        <a:bodyPr/>
        <a:lstStyle/>
        <a:p>
          <a:endParaRPr lang="en-US"/>
        </a:p>
      </dgm:t>
    </dgm:pt>
    <dgm:pt modelId="{7A3B020A-679D-42B6-8E14-B92EE4E33880}" type="pres">
      <dgm:prSet presAssocID="{121E952B-EB92-43F1-801F-A8DD407A71FD}" presName="vertOne" presStyleCnt="0"/>
      <dgm:spPr/>
    </dgm:pt>
    <dgm:pt modelId="{D0D10025-3174-4E82-9088-ED1869B14368}" type="pres">
      <dgm:prSet presAssocID="{121E952B-EB92-43F1-801F-A8DD407A71FD}" presName="txOne" presStyleLbl="node0" presStyleIdx="0" presStyleCnt="1">
        <dgm:presLayoutVars>
          <dgm:chPref val="3"/>
        </dgm:presLayoutVars>
      </dgm:prSet>
      <dgm:spPr/>
      <dgm:t>
        <a:bodyPr/>
        <a:lstStyle/>
        <a:p>
          <a:endParaRPr lang="en-US"/>
        </a:p>
      </dgm:t>
    </dgm:pt>
    <dgm:pt modelId="{0F43D88C-8FFF-4A52-A663-17A321E26C98}" type="pres">
      <dgm:prSet presAssocID="{121E952B-EB92-43F1-801F-A8DD407A71FD}" presName="parTransOne" presStyleCnt="0"/>
      <dgm:spPr/>
    </dgm:pt>
    <dgm:pt modelId="{CC88403C-A7EF-4A87-81DC-D9F1AA9DE8C3}" type="pres">
      <dgm:prSet presAssocID="{121E952B-EB92-43F1-801F-A8DD407A71FD}" presName="horzOne" presStyleCnt="0"/>
      <dgm:spPr/>
    </dgm:pt>
    <dgm:pt modelId="{B280A0D2-059C-45AB-BC41-9943C76742A0}" type="pres">
      <dgm:prSet presAssocID="{B90C60CD-1745-4FD1-9D96-0C67D7EAC830}" presName="vertTwo" presStyleCnt="0"/>
      <dgm:spPr/>
    </dgm:pt>
    <dgm:pt modelId="{BED4261C-595B-444D-8F6B-D5891CC76389}" type="pres">
      <dgm:prSet presAssocID="{B90C60CD-1745-4FD1-9D96-0C67D7EAC830}" presName="txTwo" presStyleLbl="node2" presStyleIdx="0" presStyleCnt="1">
        <dgm:presLayoutVars>
          <dgm:chPref val="3"/>
        </dgm:presLayoutVars>
      </dgm:prSet>
      <dgm:spPr/>
      <dgm:t>
        <a:bodyPr/>
        <a:lstStyle/>
        <a:p>
          <a:endParaRPr lang="en-US"/>
        </a:p>
      </dgm:t>
    </dgm:pt>
    <dgm:pt modelId="{1836172D-0C77-4897-BF08-E82A85843691}" type="pres">
      <dgm:prSet presAssocID="{B90C60CD-1745-4FD1-9D96-0C67D7EAC830}" presName="parTransTwo" presStyleCnt="0"/>
      <dgm:spPr/>
    </dgm:pt>
    <dgm:pt modelId="{ABA7703B-6015-421A-8A5C-12EBCEEBCF0B}" type="pres">
      <dgm:prSet presAssocID="{B90C60CD-1745-4FD1-9D96-0C67D7EAC830}" presName="horzTwo" presStyleCnt="0"/>
      <dgm:spPr/>
    </dgm:pt>
    <dgm:pt modelId="{A8F7D6E8-EB2E-4492-8E16-42819A282515}" type="pres">
      <dgm:prSet presAssocID="{C4ED722B-7EFD-43F3-91EB-C336177E1EC1}" presName="vertThree" presStyleCnt="0"/>
      <dgm:spPr/>
    </dgm:pt>
    <dgm:pt modelId="{29F4F055-6032-45DF-88A9-8281269B4DD9}" type="pres">
      <dgm:prSet presAssocID="{C4ED722B-7EFD-43F3-91EB-C336177E1EC1}" presName="txThree" presStyleLbl="node3" presStyleIdx="0" presStyleCnt="1">
        <dgm:presLayoutVars>
          <dgm:chPref val="3"/>
        </dgm:presLayoutVars>
      </dgm:prSet>
      <dgm:spPr/>
      <dgm:t>
        <a:bodyPr/>
        <a:lstStyle/>
        <a:p>
          <a:endParaRPr lang="en-US"/>
        </a:p>
      </dgm:t>
    </dgm:pt>
    <dgm:pt modelId="{4FFE78B9-9065-4D20-BB7B-0F31F188D702}" type="pres">
      <dgm:prSet presAssocID="{C4ED722B-7EFD-43F3-91EB-C336177E1EC1}" presName="horzThree" presStyleCnt="0"/>
      <dgm:spPr/>
    </dgm:pt>
  </dgm:ptLst>
  <dgm:cxnLst>
    <dgm:cxn modelId="{C8E07158-9DCE-4B23-9671-1EB4A24DEDF7}" srcId="{121E952B-EB92-43F1-801F-A8DD407A71FD}" destId="{B90C60CD-1745-4FD1-9D96-0C67D7EAC830}" srcOrd="0" destOrd="0" parTransId="{A6B9268B-153C-4A71-A961-3AD5B218888A}" sibTransId="{2B9360C8-68DD-4931-A207-5FB5B31CC43C}"/>
    <dgm:cxn modelId="{FD0D9A9E-5F7F-474B-9526-5250DCCEE4A1}" type="presOf" srcId="{C4ED722B-7EFD-43F3-91EB-C336177E1EC1}" destId="{29F4F055-6032-45DF-88A9-8281269B4DD9}" srcOrd="0" destOrd="0" presId="urn:microsoft.com/office/officeart/2005/8/layout/hierarchy4"/>
    <dgm:cxn modelId="{B9C68A3E-3734-40FA-9420-FC1D76B35053}" srcId="{B90C60CD-1745-4FD1-9D96-0C67D7EAC830}" destId="{C4ED722B-7EFD-43F3-91EB-C336177E1EC1}" srcOrd="0" destOrd="0" parTransId="{DC73EE8A-FF86-43AF-B1C5-2B497E6B2C7A}" sibTransId="{E7A10D3A-8F7B-444F-BC15-E3B9898DE506}"/>
    <dgm:cxn modelId="{D4D5BB86-7A44-4B3C-B0F1-19F285DD3B7A}" type="presOf" srcId="{121E952B-EB92-43F1-801F-A8DD407A71FD}" destId="{D0D10025-3174-4E82-9088-ED1869B14368}" srcOrd="0" destOrd="0" presId="urn:microsoft.com/office/officeart/2005/8/layout/hierarchy4"/>
    <dgm:cxn modelId="{D793B9F1-7F0C-462F-9C3A-F7EC52EF9B15}" srcId="{A3CDF29A-D604-46F1-9532-732F5284AD57}" destId="{121E952B-EB92-43F1-801F-A8DD407A71FD}" srcOrd="0" destOrd="0" parTransId="{19063101-BDA5-4554-ADEA-4AD567EDE41A}" sibTransId="{7FD38716-48BE-4E6F-8B76-FA51F7CCDAA5}"/>
    <dgm:cxn modelId="{6FC0088F-DA33-4E8F-B7E5-E43E1C612A3A}" type="presOf" srcId="{A3CDF29A-D604-46F1-9532-732F5284AD57}" destId="{E4EFCED3-96F6-407D-B23A-2DA772D2A5DD}" srcOrd="0" destOrd="0" presId="urn:microsoft.com/office/officeart/2005/8/layout/hierarchy4"/>
    <dgm:cxn modelId="{ABB41D2D-FB60-42DB-B76B-42069D1A0410}" type="presOf" srcId="{B90C60CD-1745-4FD1-9D96-0C67D7EAC830}" destId="{BED4261C-595B-444D-8F6B-D5891CC76389}" srcOrd="0" destOrd="0" presId="urn:microsoft.com/office/officeart/2005/8/layout/hierarchy4"/>
    <dgm:cxn modelId="{38278F56-05DF-4289-96BD-7D2242C7C6F7}" type="presParOf" srcId="{E4EFCED3-96F6-407D-B23A-2DA772D2A5DD}" destId="{7A3B020A-679D-42B6-8E14-B92EE4E33880}" srcOrd="0" destOrd="0" presId="urn:microsoft.com/office/officeart/2005/8/layout/hierarchy4"/>
    <dgm:cxn modelId="{76EA3B72-2895-4032-8958-274DEE62AD5E}" type="presParOf" srcId="{7A3B020A-679D-42B6-8E14-B92EE4E33880}" destId="{D0D10025-3174-4E82-9088-ED1869B14368}" srcOrd="0" destOrd="0" presId="urn:microsoft.com/office/officeart/2005/8/layout/hierarchy4"/>
    <dgm:cxn modelId="{4B9CDBC3-5E1D-44F2-8C2D-FB22E9F86CBB}" type="presParOf" srcId="{7A3B020A-679D-42B6-8E14-B92EE4E33880}" destId="{0F43D88C-8FFF-4A52-A663-17A321E26C98}" srcOrd="1" destOrd="0" presId="urn:microsoft.com/office/officeart/2005/8/layout/hierarchy4"/>
    <dgm:cxn modelId="{4BFAA095-D302-4B5A-93E2-3B683B64D463}" type="presParOf" srcId="{7A3B020A-679D-42B6-8E14-B92EE4E33880}" destId="{CC88403C-A7EF-4A87-81DC-D9F1AA9DE8C3}" srcOrd="2" destOrd="0" presId="urn:microsoft.com/office/officeart/2005/8/layout/hierarchy4"/>
    <dgm:cxn modelId="{DFBCC8FD-D77B-4F12-9E30-55F3531DA031}" type="presParOf" srcId="{CC88403C-A7EF-4A87-81DC-D9F1AA9DE8C3}" destId="{B280A0D2-059C-45AB-BC41-9943C76742A0}" srcOrd="0" destOrd="0" presId="urn:microsoft.com/office/officeart/2005/8/layout/hierarchy4"/>
    <dgm:cxn modelId="{534F7E0E-7F4E-48CC-85BF-08C7B249E38D}" type="presParOf" srcId="{B280A0D2-059C-45AB-BC41-9943C76742A0}" destId="{BED4261C-595B-444D-8F6B-D5891CC76389}" srcOrd="0" destOrd="0" presId="urn:microsoft.com/office/officeart/2005/8/layout/hierarchy4"/>
    <dgm:cxn modelId="{CEDE923F-5610-4D19-A5E7-A36D24E8A404}" type="presParOf" srcId="{B280A0D2-059C-45AB-BC41-9943C76742A0}" destId="{1836172D-0C77-4897-BF08-E82A85843691}" srcOrd="1" destOrd="0" presId="urn:microsoft.com/office/officeart/2005/8/layout/hierarchy4"/>
    <dgm:cxn modelId="{A863C5F6-30C0-4B95-86C4-75A55B137510}" type="presParOf" srcId="{B280A0D2-059C-45AB-BC41-9943C76742A0}" destId="{ABA7703B-6015-421A-8A5C-12EBCEEBCF0B}" srcOrd="2" destOrd="0" presId="urn:microsoft.com/office/officeart/2005/8/layout/hierarchy4"/>
    <dgm:cxn modelId="{5B7AF50D-9964-4DEF-906F-BFE7871C449E}" type="presParOf" srcId="{ABA7703B-6015-421A-8A5C-12EBCEEBCF0B}" destId="{A8F7D6E8-EB2E-4492-8E16-42819A282515}" srcOrd="0" destOrd="0" presId="urn:microsoft.com/office/officeart/2005/8/layout/hierarchy4"/>
    <dgm:cxn modelId="{AA4ED738-98D7-46EE-BC4C-2D810CA3EB93}" type="presParOf" srcId="{A8F7D6E8-EB2E-4492-8E16-42819A282515}" destId="{29F4F055-6032-45DF-88A9-8281269B4DD9}" srcOrd="0" destOrd="0" presId="urn:microsoft.com/office/officeart/2005/8/layout/hierarchy4"/>
    <dgm:cxn modelId="{C1CB5BFE-258E-4D92-A17C-E5053B705C38}" type="presParOf" srcId="{A8F7D6E8-EB2E-4492-8E16-42819A282515}" destId="{4FFE78B9-9065-4D20-BB7B-0F31F188D702}" srcOrd="1" destOrd="0" presId="urn:microsoft.com/office/officeart/2005/8/layout/hierarchy4"/>
  </dgm:cxnLst>
  <dgm:bg/>
  <dgm:whole/>
</dgm:dataModel>
</file>

<file path=ppt/diagrams/data2.xml><?xml version="1.0" encoding="utf-8"?>
<dgm:dataModel xmlns:dgm="http://schemas.openxmlformats.org/drawingml/2006/diagram" xmlns:a="http://schemas.openxmlformats.org/drawingml/2006/main">
  <dgm:ptLst>
    <dgm:pt modelId="{CBF78412-00BD-4C0D-B608-DD47B921B354}"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353790C9-B5DB-42A3-9107-36DF049CD732}">
      <dgm:prSet phldrT="[Text]" custT="1"/>
      <dgm:spPr>
        <a:gradFill flip="none" rotWithShape="0">
          <a:gsLst>
            <a:gs pos="0">
              <a:schemeClr val="accent1">
                <a:hueOff val="0"/>
                <a:satOff val="0"/>
                <a:lumOff val="0"/>
                <a:shade val="51000"/>
                <a:satMod val="130000"/>
                <a:alpha val="90000"/>
              </a:schemeClr>
            </a:gs>
            <a:gs pos="80000">
              <a:schemeClr val="accent1">
                <a:hueOff val="0"/>
                <a:satOff val="0"/>
                <a:lumOff val="0"/>
                <a:shade val="93000"/>
                <a:satMod val="130000"/>
                <a:alpha val="90000"/>
              </a:schemeClr>
            </a:gs>
            <a:gs pos="100000">
              <a:schemeClr val="accent1">
                <a:hueOff val="0"/>
                <a:satOff val="0"/>
                <a:lumOff val="0"/>
                <a:shade val="94000"/>
                <a:satMod val="135000"/>
                <a:alpha val="90000"/>
              </a:schemeClr>
            </a:gs>
          </a:gsLst>
          <a:lin ang="16200000" scaled="0"/>
          <a:tileRect/>
        </a:gradFill>
      </dgm:spPr>
      <dgm:t>
        <a:bodyPr/>
        <a:lstStyle/>
        <a:p>
          <a:r>
            <a:rPr lang="en-US" sz="2000" b="0" dirty="0" smtClean="0">
              <a:latin typeface="Century Gothic"/>
              <a:cs typeface="Century Gothic"/>
            </a:rPr>
            <a:t>Limited Functionality</a:t>
          </a:r>
          <a:endParaRPr lang="en-US" sz="2000" b="0" dirty="0"/>
        </a:p>
      </dgm:t>
    </dgm:pt>
    <dgm:pt modelId="{8B92F356-890A-45C6-BB11-BC851F1A19FE}" type="parTrans" cxnId="{08CE2527-6810-41B1-A37D-D3962DBBBAA1}">
      <dgm:prSet/>
      <dgm:spPr/>
      <dgm:t>
        <a:bodyPr/>
        <a:lstStyle/>
        <a:p>
          <a:endParaRPr lang="en-US"/>
        </a:p>
      </dgm:t>
    </dgm:pt>
    <dgm:pt modelId="{9BFD1C30-39CD-4DF4-A91D-0A1284A98257}" type="sibTrans" cxnId="{08CE2527-6810-41B1-A37D-D3962DBBBAA1}">
      <dgm:prSet/>
      <dgm:spPr/>
      <dgm:t>
        <a:bodyPr/>
        <a:lstStyle/>
        <a:p>
          <a:endParaRPr lang="en-US"/>
        </a:p>
      </dgm:t>
    </dgm:pt>
    <dgm:pt modelId="{87532852-8A95-4179-91B5-73FA1C162D7C}">
      <dgm:prSet phldrT="[Text]"/>
      <dgm:spPr>
        <a:solidFill>
          <a:srgbClr val="D5DCEA">
            <a:alpha val="90000"/>
          </a:srgbClr>
        </a:solidFill>
      </dgm:spPr>
      <dgm:t>
        <a:bodyPr/>
        <a:lstStyle/>
        <a:p>
          <a:r>
            <a:rPr lang="en-US" dirty="0" smtClean="0">
              <a:latin typeface="Century Gothic"/>
              <a:cs typeface="Century Gothic"/>
            </a:rPr>
            <a:t>Web page is only a </a:t>
          </a:r>
          <a:r>
            <a:rPr lang="en-US" b="1" dirty="0" smtClean="0">
              <a:latin typeface="Century Gothic"/>
              <a:cs typeface="Century Gothic"/>
            </a:rPr>
            <a:t>static marketing piece </a:t>
          </a:r>
          <a:r>
            <a:rPr lang="en-US" dirty="0" smtClean="0">
              <a:latin typeface="Century Gothic"/>
              <a:cs typeface="Century Gothic"/>
            </a:rPr>
            <a:t>with displayed information</a:t>
          </a:r>
          <a:endParaRPr lang="en-US" dirty="0"/>
        </a:p>
      </dgm:t>
    </dgm:pt>
    <dgm:pt modelId="{321EBFDC-2656-4C17-A0C3-5EEA867084D5}" type="parTrans" cxnId="{69058554-DB56-45A7-AF1E-161B7437307D}">
      <dgm:prSet/>
      <dgm:spPr/>
      <dgm:t>
        <a:bodyPr/>
        <a:lstStyle/>
        <a:p>
          <a:endParaRPr lang="en-US"/>
        </a:p>
      </dgm:t>
    </dgm:pt>
    <dgm:pt modelId="{C91F4AC9-D2B2-4CDF-9A72-34A3A8ACB4AF}" type="sibTrans" cxnId="{69058554-DB56-45A7-AF1E-161B7437307D}">
      <dgm:prSet/>
      <dgm:spPr/>
      <dgm:t>
        <a:bodyPr/>
        <a:lstStyle/>
        <a:p>
          <a:endParaRPr lang="en-US"/>
        </a:p>
      </dgm:t>
    </dgm:pt>
    <dgm:pt modelId="{994461E9-90A6-46AC-8747-F7AE82C456B9}">
      <dgm:prSet custT="1"/>
      <dgm:spPr>
        <a:gradFill flip="none" rotWithShape="0">
          <a:gsLst>
            <a:gs pos="0">
              <a:schemeClr val="accent1">
                <a:hueOff val="0"/>
                <a:satOff val="0"/>
                <a:lumOff val="0"/>
                <a:shade val="51000"/>
                <a:satMod val="130000"/>
                <a:alpha val="90000"/>
              </a:schemeClr>
            </a:gs>
            <a:gs pos="80000">
              <a:schemeClr val="accent1">
                <a:hueOff val="0"/>
                <a:satOff val="0"/>
                <a:lumOff val="0"/>
                <a:shade val="93000"/>
                <a:satMod val="130000"/>
                <a:alpha val="90000"/>
              </a:schemeClr>
            </a:gs>
            <a:gs pos="100000">
              <a:schemeClr val="accent1">
                <a:hueOff val="0"/>
                <a:satOff val="0"/>
                <a:lumOff val="0"/>
                <a:shade val="94000"/>
                <a:satMod val="135000"/>
                <a:alpha val="90000"/>
              </a:schemeClr>
            </a:gs>
          </a:gsLst>
          <a:lin ang="16200000" scaled="0"/>
          <a:tileRect/>
        </a:gradFill>
      </dgm:spPr>
      <dgm:t>
        <a:bodyPr/>
        <a:lstStyle/>
        <a:p>
          <a:r>
            <a:rPr lang="en-US" sz="2000" b="0" dirty="0" smtClean="0">
              <a:latin typeface="Century Gothic"/>
              <a:cs typeface="Century Gothic"/>
            </a:rPr>
            <a:t>Complex Computer Code</a:t>
          </a:r>
          <a:endParaRPr lang="en-US" sz="2000" b="0" dirty="0"/>
        </a:p>
      </dgm:t>
    </dgm:pt>
    <dgm:pt modelId="{66AE1086-02A5-4520-B2F6-A9B9CF40A23F}" type="parTrans" cxnId="{49738793-3215-446E-AF6B-570DFAAC1F9C}">
      <dgm:prSet/>
      <dgm:spPr/>
      <dgm:t>
        <a:bodyPr/>
        <a:lstStyle/>
        <a:p>
          <a:endParaRPr lang="en-US"/>
        </a:p>
      </dgm:t>
    </dgm:pt>
    <dgm:pt modelId="{9C0FF7B1-0933-4417-9286-79D00DAAA4B2}" type="sibTrans" cxnId="{49738793-3215-446E-AF6B-570DFAAC1F9C}">
      <dgm:prSet/>
      <dgm:spPr/>
      <dgm:t>
        <a:bodyPr/>
        <a:lstStyle/>
        <a:p>
          <a:endParaRPr lang="en-US"/>
        </a:p>
      </dgm:t>
    </dgm:pt>
    <dgm:pt modelId="{DB6A65D9-8D1F-4C54-8296-2CC11D133312}">
      <dgm:prSet phldrT="[Text]"/>
      <dgm:spPr>
        <a:solidFill>
          <a:srgbClr val="D5DCEA">
            <a:alpha val="90000"/>
          </a:srgbClr>
        </a:solidFill>
      </dgm:spPr>
      <dgm:t>
        <a:bodyPr/>
        <a:lstStyle/>
        <a:p>
          <a:r>
            <a:rPr lang="en-US" dirty="0" smtClean="0">
              <a:latin typeface="Century Gothic"/>
              <a:cs typeface="Century Gothic"/>
            </a:rPr>
            <a:t>Leads to bulkier web pages, resulting in </a:t>
          </a:r>
          <a:r>
            <a:rPr lang="en-US" b="1" dirty="0" smtClean="0">
              <a:latin typeface="Century Gothic"/>
              <a:cs typeface="Century Gothic"/>
            </a:rPr>
            <a:t>longer loading time</a:t>
          </a:r>
          <a:endParaRPr lang="en-US" b="1" dirty="0"/>
        </a:p>
      </dgm:t>
    </dgm:pt>
    <dgm:pt modelId="{683E3526-109D-4C59-8884-AC0DAAC5F26B}" type="parTrans" cxnId="{A79BD157-9E17-400C-91B0-3A159BB8576F}">
      <dgm:prSet/>
      <dgm:spPr/>
      <dgm:t>
        <a:bodyPr/>
        <a:lstStyle/>
        <a:p>
          <a:endParaRPr lang="en-US"/>
        </a:p>
      </dgm:t>
    </dgm:pt>
    <dgm:pt modelId="{A936772E-A22C-4188-8D06-1FB372DDED3D}" type="sibTrans" cxnId="{A79BD157-9E17-400C-91B0-3A159BB8576F}">
      <dgm:prSet/>
      <dgm:spPr/>
      <dgm:t>
        <a:bodyPr/>
        <a:lstStyle/>
        <a:p>
          <a:endParaRPr lang="en-US"/>
        </a:p>
      </dgm:t>
    </dgm:pt>
    <dgm:pt modelId="{0494B242-592A-4B4D-8000-5031C07F982D}">
      <dgm:prSet/>
      <dgm:spPr>
        <a:solidFill>
          <a:srgbClr val="D5DCEA">
            <a:alpha val="90000"/>
          </a:srgbClr>
        </a:solidFill>
      </dgm:spPr>
      <dgm:t>
        <a:bodyPr/>
        <a:lstStyle/>
        <a:p>
          <a:r>
            <a:rPr lang="en-US" dirty="0" smtClean="0">
              <a:latin typeface="Century Gothic"/>
              <a:cs typeface="Century Gothic"/>
            </a:rPr>
            <a:t>Contains only a </a:t>
          </a:r>
          <a:r>
            <a:rPr lang="en-US" b="1" dirty="0" smtClean="0">
              <a:latin typeface="Century Gothic"/>
              <a:cs typeface="Century Gothic"/>
            </a:rPr>
            <a:t>frontend</a:t>
          </a:r>
          <a:endParaRPr lang="en-US" dirty="0" smtClean="0">
            <a:latin typeface="Century Gothic"/>
            <a:cs typeface="Century Gothic"/>
          </a:endParaRPr>
        </a:p>
      </dgm:t>
    </dgm:pt>
    <dgm:pt modelId="{6AE592EE-791A-4D3C-8F09-97FC784FE9AB}" type="parTrans" cxnId="{AD5CF3E0-A3EE-467C-8305-F374072D56C5}">
      <dgm:prSet/>
      <dgm:spPr/>
      <dgm:t>
        <a:bodyPr/>
        <a:lstStyle/>
        <a:p>
          <a:endParaRPr lang="en-US"/>
        </a:p>
      </dgm:t>
    </dgm:pt>
    <dgm:pt modelId="{D3FE7E2C-AE52-4FD4-B13D-505364AD082B}" type="sibTrans" cxnId="{AD5CF3E0-A3EE-467C-8305-F374072D56C5}">
      <dgm:prSet/>
      <dgm:spPr/>
      <dgm:t>
        <a:bodyPr/>
        <a:lstStyle/>
        <a:p>
          <a:endParaRPr lang="en-US"/>
        </a:p>
      </dgm:t>
    </dgm:pt>
    <dgm:pt modelId="{11E77756-2C40-4957-B81F-3518A4C83941}">
      <dgm:prSet/>
      <dgm:spPr>
        <a:solidFill>
          <a:srgbClr val="D5DCEA">
            <a:alpha val="90000"/>
          </a:srgbClr>
        </a:solidFill>
      </dgm:spPr>
      <dgm:t>
        <a:bodyPr/>
        <a:lstStyle/>
        <a:p>
          <a:r>
            <a:rPr lang="en-US" dirty="0" smtClean="0">
              <a:latin typeface="Century Gothic"/>
              <a:cs typeface="Century Gothic"/>
            </a:rPr>
            <a:t>For mostly aesthetics</a:t>
          </a:r>
        </a:p>
      </dgm:t>
    </dgm:pt>
    <dgm:pt modelId="{6372545F-467A-475B-AC34-F21F15FCEA73}" type="parTrans" cxnId="{EE425DBB-0B12-45A7-B07F-1F74B409756E}">
      <dgm:prSet/>
      <dgm:spPr/>
      <dgm:t>
        <a:bodyPr/>
        <a:lstStyle/>
        <a:p>
          <a:endParaRPr lang="en-US"/>
        </a:p>
      </dgm:t>
    </dgm:pt>
    <dgm:pt modelId="{C1EF4F6E-FE6F-40C0-859A-33EDF34A2B56}" type="sibTrans" cxnId="{EE425DBB-0B12-45A7-B07F-1F74B409756E}">
      <dgm:prSet/>
      <dgm:spPr/>
      <dgm:t>
        <a:bodyPr/>
        <a:lstStyle/>
        <a:p>
          <a:endParaRPr lang="en-US"/>
        </a:p>
      </dgm:t>
    </dgm:pt>
    <dgm:pt modelId="{C7FC3BD6-DCD7-4818-A491-AD5094B1AEFA}">
      <dgm:prSet/>
      <dgm:spPr>
        <a:solidFill>
          <a:srgbClr val="D5DCEA">
            <a:alpha val="90000"/>
          </a:srgbClr>
        </a:solidFill>
      </dgm:spPr>
      <dgm:t>
        <a:bodyPr/>
        <a:lstStyle/>
        <a:p>
          <a:r>
            <a:rPr lang="en-US" dirty="0" smtClean="0">
              <a:latin typeface="Century Gothic"/>
              <a:cs typeface="Century Gothic"/>
            </a:rPr>
            <a:t>Fewer features and applications</a:t>
          </a:r>
        </a:p>
      </dgm:t>
    </dgm:pt>
    <dgm:pt modelId="{4158A92A-99D9-4C10-941A-FF2DA904C3D0}" type="parTrans" cxnId="{07F2C003-9714-46A2-AA14-898FC6B59350}">
      <dgm:prSet/>
      <dgm:spPr/>
      <dgm:t>
        <a:bodyPr/>
        <a:lstStyle/>
        <a:p>
          <a:endParaRPr lang="en-US"/>
        </a:p>
      </dgm:t>
    </dgm:pt>
    <dgm:pt modelId="{9FEB507A-6BC2-45DC-BC91-F0E5D9F132EF}" type="sibTrans" cxnId="{07F2C003-9714-46A2-AA14-898FC6B59350}">
      <dgm:prSet/>
      <dgm:spPr/>
      <dgm:t>
        <a:bodyPr/>
        <a:lstStyle/>
        <a:p>
          <a:endParaRPr lang="en-US"/>
        </a:p>
      </dgm:t>
    </dgm:pt>
    <dgm:pt modelId="{3A20E175-73C4-4D76-BE20-1A8D4CF514FF}">
      <dgm:prSet/>
      <dgm:spPr>
        <a:solidFill>
          <a:srgbClr val="D5DCEA">
            <a:alpha val="90000"/>
          </a:srgbClr>
        </a:solidFill>
      </dgm:spPr>
      <dgm:t>
        <a:bodyPr/>
        <a:lstStyle/>
        <a:p>
          <a:r>
            <a:rPr lang="en-US" dirty="0" smtClean="0">
              <a:latin typeface="Century Gothic"/>
              <a:cs typeface="Century Gothic"/>
            </a:rPr>
            <a:t>Dependence on Webmaster for all changes</a:t>
          </a:r>
        </a:p>
      </dgm:t>
    </dgm:pt>
    <dgm:pt modelId="{E33056B1-B2AE-404B-865C-3B19448BAA1E}" type="parTrans" cxnId="{A7BCA855-AFC7-4706-A19F-1B789216DA85}">
      <dgm:prSet/>
      <dgm:spPr/>
      <dgm:t>
        <a:bodyPr/>
        <a:lstStyle/>
        <a:p>
          <a:endParaRPr lang="en-US"/>
        </a:p>
      </dgm:t>
    </dgm:pt>
    <dgm:pt modelId="{FB449169-29B2-456A-8196-B6545869019E}" type="sibTrans" cxnId="{A7BCA855-AFC7-4706-A19F-1B789216DA85}">
      <dgm:prSet/>
      <dgm:spPr/>
      <dgm:t>
        <a:bodyPr/>
        <a:lstStyle/>
        <a:p>
          <a:endParaRPr lang="en-US"/>
        </a:p>
      </dgm:t>
    </dgm:pt>
    <dgm:pt modelId="{30F2591E-06EB-4853-A500-73A45A144B70}">
      <dgm:prSet/>
      <dgm:spPr>
        <a:solidFill>
          <a:srgbClr val="D5DCEA">
            <a:alpha val="90000"/>
          </a:srgbClr>
        </a:solidFill>
      </dgm:spPr>
      <dgm:t>
        <a:bodyPr/>
        <a:lstStyle/>
        <a:p>
          <a:r>
            <a:rPr lang="en-US" dirty="0" smtClean="0">
              <a:latin typeface="Century Gothic"/>
              <a:cs typeface="Century Gothic"/>
            </a:rPr>
            <a:t>Process of </a:t>
          </a:r>
          <a:r>
            <a:rPr lang="en-US" dirty="0" err="1" smtClean="0">
              <a:latin typeface="Century Gothic"/>
              <a:cs typeface="Century Gothic"/>
            </a:rPr>
            <a:t>e</a:t>
          </a:r>
          <a:r>
            <a:rPr lang="en-US" dirty="0" smtClean="0">
              <a:latin typeface="Century Gothic"/>
              <a:cs typeface="Century Gothic"/>
            </a:rPr>
            <a:t>-mailing, sitting and waiting for change</a:t>
          </a:r>
        </a:p>
      </dgm:t>
    </dgm:pt>
    <dgm:pt modelId="{A2698661-BF69-4130-B805-3B25D695AFB6}" type="parTrans" cxnId="{29EDA6C9-49D9-4C9D-943A-0097D8FDF2A8}">
      <dgm:prSet/>
      <dgm:spPr/>
      <dgm:t>
        <a:bodyPr/>
        <a:lstStyle/>
        <a:p>
          <a:endParaRPr lang="en-US"/>
        </a:p>
      </dgm:t>
    </dgm:pt>
    <dgm:pt modelId="{26DA2F5E-4878-40BE-958C-80EE8F203CD5}" type="sibTrans" cxnId="{29EDA6C9-49D9-4C9D-943A-0097D8FDF2A8}">
      <dgm:prSet/>
      <dgm:spPr/>
      <dgm:t>
        <a:bodyPr/>
        <a:lstStyle/>
        <a:p>
          <a:endParaRPr lang="en-US"/>
        </a:p>
      </dgm:t>
    </dgm:pt>
    <dgm:pt modelId="{676A528F-2D68-4913-A046-4179E1BAAFD8}">
      <dgm:prSet/>
      <dgm:spPr>
        <a:solidFill>
          <a:srgbClr val="D5DCEA">
            <a:alpha val="90000"/>
          </a:srgbClr>
        </a:solidFill>
      </dgm:spPr>
      <dgm:t>
        <a:bodyPr/>
        <a:lstStyle/>
        <a:p>
          <a:r>
            <a:rPr lang="en-US" dirty="0" smtClean="0">
              <a:latin typeface="Century Gothic"/>
              <a:cs typeface="Century Gothic"/>
            </a:rPr>
            <a:t>Requires </a:t>
          </a:r>
          <a:r>
            <a:rPr lang="en-US" b="1" dirty="0" smtClean="0">
              <a:latin typeface="Century Gothic"/>
              <a:cs typeface="Century Gothic"/>
            </a:rPr>
            <a:t>pay</a:t>
          </a:r>
          <a:r>
            <a:rPr lang="en-US" dirty="0" smtClean="0">
              <a:latin typeface="Century Gothic"/>
              <a:cs typeface="Century Gothic"/>
            </a:rPr>
            <a:t> for additional work</a:t>
          </a:r>
        </a:p>
      </dgm:t>
    </dgm:pt>
    <dgm:pt modelId="{C8E4FBBB-A30D-498F-8448-CC081C7677FC}" type="parTrans" cxnId="{A1851129-5AEA-4155-B529-413E71FF00FB}">
      <dgm:prSet/>
      <dgm:spPr/>
      <dgm:t>
        <a:bodyPr/>
        <a:lstStyle/>
        <a:p>
          <a:endParaRPr lang="en-US"/>
        </a:p>
      </dgm:t>
    </dgm:pt>
    <dgm:pt modelId="{A487BCE4-1E23-4DCD-8050-D6FC738094DE}" type="sibTrans" cxnId="{A1851129-5AEA-4155-B529-413E71FF00FB}">
      <dgm:prSet/>
      <dgm:spPr/>
      <dgm:t>
        <a:bodyPr/>
        <a:lstStyle/>
        <a:p>
          <a:endParaRPr lang="en-US"/>
        </a:p>
      </dgm:t>
    </dgm:pt>
    <dgm:pt modelId="{998A0424-0B6B-4F4C-A8C2-7CCF16A9ADC0}">
      <dgm:prSet/>
      <dgm:spPr>
        <a:solidFill>
          <a:srgbClr val="D5DCEA">
            <a:alpha val="90000"/>
          </a:srgbClr>
        </a:solidFill>
      </dgm:spPr>
      <dgm:t>
        <a:bodyPr/>
        <a:lstStyle/>
        <a:p>
          <a:r>
            <a:rPr lang="en-US" dirty="0" smtClean="0">
              <a:latin typeface="Century Gothic"/>
              <a:cs typeface="Century Gothic"/>
            </a:rPr>
            <a:t>Results in </a:t>
          </a:r>
          <a:r>
            <a:rPr lang="en-US" b="1" dirty="0" smtClean="0">
              <a:latin typeface="Century Gothic"/>
              <a:cs typeface="Century Gothic"/>
            </a:rPr>
            <a:t>long-turn around time </a:t>
          </a:r>
          <a:r>
            <a:rPr lang="en-US" dirty="0" smtClean="0">
              <a:latin typeface="Century Gothic"/>
              <a:cs typeface="Century Gothic"/>
            </a:rPr>
            <a:t>for changes</a:t>
          </a:r>
        </a:p>
      </dgm:t>
    </dgm:pt>
    <dgm:pt modelId="{3038BCC2-19EF-40B6-B9E3-2672856C6E7A}" type="parTrans" cxnId="{077B8DF1-1878-4B28-B3C8-4FE9C5B18CAC}">
      <dgm:prSet/>
      <dgm:spPr/>
      <dgm:t>
        <a:bodyPr/>
        <a:lstStyle/>
        <a:p>
          <a:endParaRPr lang="en-US"/>
        </a:p>
      </dgm:t>
    </dgm:pt>
    <dgm:pt modelId="{E675B5BD-98FC-44FB-A417-34BEF5F31B93}" type="sibTrans" cxnId="{077B8DF1-1878-4B28-B3C8-4FE9C5B18CAC}">
      <dgm:prSet/>
      <dgm:spPr/>
      <dgm:t>
        <a:bodyPr/>
        <a:lstStyle/>
        <a:p>
          <a:endParaRPr lang="en-US"/>
        </a:p>
      </dgm:t>
    </dgm:pt>
    <dgm:pt modelId="{10B08117-9DAB-4ECA-BB74-3D92ED4242C6}">
      <dgm:prSet/>
      <dgm:spPr>
        <a:solidFill>
          <a:srgbClr val="D5DCEA">
            <a:alpha val="90000"/>
          </a:srgbClr>
        </a:solidFill>
      </dgm:spPr>
      <dgm:t>
        <a:bodyPr/>
        <a:lstStyle/>
        <a:p>
          <a:r>
            <a:rPr lang="en-US" dirty="0" smtClean="0">
              <a:latin typeface="Century Gothic"/>
              <a:cs typeface="Century Gothic"/>
            </a:rPr>
            <a:t>Frontend: page visible to the site visitor</a:t>
          </a:r>
        </a:p>
      </dgm:t>
    </dgm:pt>
    <dgm:pt modelId="{41935752-3012-4EA5-9B2D-18AC2331D8C0}" type="parTrans" cxnId="{298F6FB0-FEF8-4B94-ACCB-1504620FF8C6}">
      <dgm:prSet/>
      <dgm:spPr/>
      <dgm:t>
        <a:bodyPr/>
        <a:lstStyle/>
        <a:p>
          <a:endParaRPr lang="en-US"/>
        </a:p>
      </dgm:t>
    </dgm:pt>
    <dgm:pt modelId="{9DD2F24E-D2EA-4F0C-A0AB-E2D5BC276EAD}" type="sibTrans" cxnId="{298F6FB0-FEF8-4B94-ACCB-1504620FF8C6}">
      <dgm:prSet/>
      <dgm:spPr/>
      <dgm:t>
        <a:bodyPr/>
        <a:lstStyle/>
        <a:p>
          <a:endParaRPr lang="en-US"/>
        </a:p>
      </dgm:t>
    </dgm:pt>
    <dgm:pt modelId="{E42D91B5-A1E8-418A-B1DF-A10FF9BE165A}" type="pres">
      <dgm:prSet presAssocID="{CBF78412-00BD-4C0D-B608-DD47B921B354}" presName="linear" presStyleCnt="0">
        <dgm:presLayoutVars>
          <dgm:dir/>
          <dgm:animLvl val="lvl"/>
          <dgm:resizeHandles val="exact"/>
        </dgm:presLayoutVars>
      </dgm:prSet>
      <dgm:spPr/>
      <dgm:t>
        <a:bodyPr/>
        <a:lstStyle/>
        <a:p>
          <a:endParaRPr lang="en-US"/>
        </a:p>
      </dgm:t>
    </dgm:pt>
    <dgm:pt modelId="{5CE027FD-ED2E-4103-8729-67A3D7782ADF}" type="pres">
      <dgm:prSet presAssocID="{353790C9-B5DB-42A3-9107-36DF049CD732}" presName="parentLin" presStyleCnt="0"/>
      <dgm:spPr/>
    </dgm:pt>
    <dgm:pt modelId="{6D215D5D-6C80-434E-B564-F4C278DE46D1}" type="pres">
      <dgm:prSet presAssocID="{353790C9-B5DB-42A3-9107-36DF049CD732}" presName="parentLeftMargin" presStyleLbl="node1" presStyleIdx="0" presStyleCnt="2"/>
      <dgm:spPr/>
      <dgm:t>
        <a:bodyPr/>
        <a:lstStyle/>
        <a:p>
          <a:endParaRPr lang="en-US"/>
        </a:p>
      </dgm:t>
    </dgm:pt>
    <dgm:pt modelId="{01F5D502-F060-47CB-A88E-2B0FBFDA448D}" type="pres">
      <dgm:prSet presAssocID="{353790C9-B5DB-42A3-9107-36DF049CD732}" presName="parentText" presStyleLbl="node1" presStyleIdx="0" presStyleCnt="2">
        <dgm:presLayoutVars>
          <dgm:chMax val="0"/>
          <dgm:bulletEnabled val="1"/>
        </dgm:presLayoutVars>
      </dgm:prSet>
      <dgm:spPr/>
      <dgm:t>
        <a:bodyPr/>
        <a:lstStyle/>
        <a:p>
          <a:endParaRPr lang="en-US"/>
        </a:p>
      </dgm:t>
    </dgm:pt>
    <dgm:pt modelId="{32468665-3A78-4B2E-8093-9FD19D20ECF8}" type="pres">
      <dgm:prSet presAssocID="{353790C9-B5DB-42A3-9107-36DF049CD732}" presName="negativeSpace" presStyleCnt="0"/>
      <dgm:spPr/>
    </dgm:pt>
    <dgm:pt modelId="{015868F3-468B-46B1-9B40-D414F37469D8}" type="pres">
      <dgm:prSet presAssocID="{353790C9-B5DB-42A3-9107-36DF049CD732}" presName="childText" presStyleLbl="conFgAcc1" presStyleIdx="0" presStyleCnt="2">
        <dgm:presLayoutVars>
          <dgm:bulletEnabled val="1"/>
        </dgm:presLayoutVars>
      </dgm:prSet>
      <dgm:spPr/>
      <dgm:t>
        <a:bodyPr/>
        <a:lstStyle/>
        <a:p>
          <a:endParaRPr lang="en-US"/>
        </a:p>
      </dgm:t>
    </dgm:pt>
    <dgm:pt modelId="{AD7845D2-72D1-43B4-99E5-B15DF6A777D7}" type="pres">
      <dgm:prSet presAssocID="{9BFD1C30-39CD-4DF4-A91D-0A1284A98257}" presName="spaceBetweenRectangles" presStyleCnt="0"/>
      <dgm:spPr/>
    </dgm:pt>
    <dgm:pt modelId="{FC926975-3627-4B28-95B4-7D33201CABE8}" type="pres">
      <dgm:prSet presAssocID="{994461E9-90A6-46AC-8747-F7AE82C456B9}" presName="parentLin" presStyleCnt="0"/>
      <dgm:spPr/>
    </dgm:pt>
    <dgm:pt modelId="{6651D496-5753-4122-B4D2-67104D424D18}" type="pres">
      <dgm:prSet presAssocID="{994461E9-90A6-46AC-8747-F7AE82C456B9}" presName="parentLeftMargin" presStyleLbl="node1" presStyleIdx="0" presStyleCnt="2"/>
      <dgm:spPr/>
      <dgm:t>
        <a:bodyPr/>
        <a:lstStyle/>
        <a:p>
          <a:endParaRPr lang="en-US"/>
        </a:p>
      </dgm:t>
    </dgm:pt>
    <dgm:pt modelId="{071DB5F7-FB3B-448E-91BA-B1342B56C6A1}" type="pres">
      <dgm:prSet presAssocID="{994461E9-90A6-46AC-8747-F7AE82C456B9}" presName="parentText" presStyleLbl="node1" presStyleIdx="1" presStyleCnt="2">
        <dgm:presLayoutVars>
          <dgm:chMax val="0"/>
          <dgm:bulletEnabled val="1"/>
        </dgm:presLayoutVars>
      </dgm:prSet>
      <dgm:spPr/>
      <dgm:t>
        <a:bodyPr/>
        <a:lstStyle/>
        <a:p>
          <a:endParaRPr lang="en-US"/>
        </a:p>
      </dgm:t>
    </dgm:pt>
    <dgm:pt modelId="{535FAD3F-58E7-4CDF-AC97-7124B4533072}" type="pres">
      <dgm:prSet presAssocID="{994461E9-90A6-46AC-8747-F7AE82C456B9}" presName="negativeSpace" presStyleCnt="0"/>
      <dgm:spPr/>
    </dgm:pt>
    <dgm:pt modelId="{46895113-EF36-465C-AF26-BAE38FAE19C9}" type="pres">
      <dgm:prSet presAssocID="{994461E9-90A6-46AC-8747-F7AE82C456B9}" presName="childText" presStyleLbl="conFgAcc1" presStyleIdx="1" presStyleCnt="2">
        <dgm:presLayoutVars>
          <dgm:bulletEnabled val="1"/>
        </dgm:presLayoutVars>
      </dgm:prSet>
      <dgm:spPr/>
      <dgm:t>
        <a:bodyPr/>
        <a:lstStyle/>
        <a:p>
          <a:endParaRPr lang="en-US"/>
        </a:p>
      </dgm:t>
    </dgm:pt>
  </dgm:ptLst>
  <dgm:cxnLst>
    <dgm:cxn modelId="{69D2B6B6-CFEA-4D07-9446-FB3D8F50B687}" type="presOf" srcId="{353790C9-B5DB-42A3-9107-36DF049CD732}" destId="{6D215D5D-6C80-434E-B564-F4C278DE46D1}" srcOrd="0" destOrd="0" presId="urn:microsoft.com/office/officeart/2005/8/layout/list1"/>
    <dgm:cxn modelId="{29502E1B-AB3B-45BD-B9DC-75C6B9F287BA}" type="presOf" srcId="{0494B242-592A-4B4D-8000-5031C07F982D}" destId="{015868F3-468B-46B1-9B40-D414F37469D8}" srcOrd="0" destOrd="1" presId="urn:microsoft.com/office/officeart/2005/8/layout/list1"/>
    <dgm:cxn modelId="{077B8DF1-1878-4B28-B3C8-4FE9C5B18CAC}" srcId="{3A20E175-73C4-4D76-BE20-1A8D4CF514FF}" destId="{998A0424-0B6B-4F4C-A8C2-7CCF16A9ADC0}" srcOrd="2" destOrd="0" parTransId="{3038BCC2-19EF-40B6-B9E3-2672856C6E7A}" sibTransId="{E675B5BD-98FC-44FB-A417-34BEF5F31B93}"/>
    <dgm:cxn modelId="{18C27031-02D4-48E2-8410-AA8958D37F5C}" type="presOf" srcId="{998A0424-0B6B-4F4C-A8C2-7CCF16A9ADC0}" destId="{46895113-EF36-465C-AF26-BAE38FAE19C9}" srcOrd="0" destOrd="4" presId="urn:microsoft.com/office/officeart/2005/8/layout/list1"/>
    <dgm:cxn modelId="{EE425DBB-0B12-45A7-B07F-1F74B409756E}" srcId="{0494B242-592A-4B4D-8000-5031C07F982D}" destId="{11E77756-2C40-4957-B81F-3518A4C83941}" srcOrd="1" destOrd="0" parTransId="{6372545F-467A-475B-AC34-F21F15FCEA73}" sibTransId="{C1EF4F6E-FE6F-40C0-859A-33EDF34A2B56}"/>
    <dgm:cxn modelId="{298F6FB0-FEF8-4B94-ACCB-1504620FF8C6}" srcId="{0494B242-592A-4B4D-8000-5031C07F982D}" destId="{10B08117-9DAB-4ECA-BB74-3D92ED4242C6}" srcOrd="0" destOrd="0" parTransId="{41935752-3012-4EA5-9B2D-18AC2331D8C0}" sibTransId="{9DD2F24E-D2EA-4F0C-A0AB-E2D5BC276EAD}"/>
    <dgm:cxn modelId="{5AFE9A2A-8BE9-49C8-A218-16CBECA6103B}" type="presOf" srcId="{994461E9-90A6-46AC-8747-F7AE82C456B9}" destId="{071DB5F7-FB3B-448E-91BA-B1342B56C6A1}" srcOrd="1" destOrd="0" presId="urn:microsoft.com/office/officeart/2005/8/layout/list1"/>
    <dgm:cxn modelId="{5924CF5B-B1EE-43B5-B9A2-5320B1000061}" type="presOf" srcId="{CBF78412-00BD-4C0D-B608-DD47B921B354}" destId="{E42D91B5-A1E8-418A-B1DF-A10FF9BE165A}" srcOrd="0" destOrd="0" presId="urn:microsoft.com/office/officeart/2005/8/layout/list1"/>
    <dgm:cxn modelId="{86DE1A31-B94A-48E6-89C5-076681F207EC}" type="presOf" srcId="{676A528F-2D68-4913-A046-4179E1BAAFD8}" destId="{46895113-EF36-465C-AF26-BAE38FAE19C9}" srcOrd="0" destOrd="3" presId="urn:microsoft.com/office/officeart/2005/8/layout/list1"/>
    <dgm:cxn modelId="{A79BD157-9E17-400C-91B0-3A159BB8576F}" srcId="{994461E9-90A6-46AC-8747-F7AE82C456B9}" destId="{DB6A65D9-8D1F-4C54-8296-2CC11D133312}" srcOrd="0" destOrd="0" parTransId="{683E3526-109D-4C59-8884-AC0DAAC5F26B}" sibTransId="{A936772E-A22C-4188-8D06-1FB372DDED3D}"/>
    <dgm:cxn modelId="{A1851129-5AEA-4155-B529-413E71FF00FB}" srcId="{3A20E175-73C4-4D76-BE20-1A8D4CF514FF}" destId="{676A528F-2D68-4913-A046-4179E1BAAFD8}" srcOrd="1" destOrd="0" parTransId="{C8E4FBBB-A30D-498F-8448-CC081C7677FC}" sibTransId="{A487BCE4-1E23-4DCD-8050-D6FC738094DE}"/>
    <dgm:cxn modelId="{46D6FA57-2DF0-436F-A6B8-DED106AF145A}" type="presOf" srcId="{994461E9-90A6-46AC-8747-F7AE82C456B9}" destId="{6651D496-5753-4122-B4D2-67104D424D18}" srcOrd="0" destOrd="0" presId="urn:microsoft.com/office/officeart/2005/8/layout/list1"/>
    <dgm:cxn modelId="{29EDA6C9-49D9-4C9D-943A-0097D8FDF2A8}" srcId="{3A20E175-73C4-4D76-BE20-1A8D4CF514FF}" destId="{30F2591E-06EB-4853-A500-73A45A144B70}" srcOrd="0" destOrd="0" parTransId="{A2698661-BF69-4130-B805-3B25D695AFB6}" sibTransId="{26DA2F5E-4878-40BE-958C-80EE8F203CD5}"/>
    <dgm:cxn modelId="{5AF51826-1509-40E2-A9AA-2D527E72BE00}" type="presOf" srcId="{353790C9-B5DB-42A3-9107-36DF049CD732}" destId="{01F5D502-F060-47CB-A88E-2B0FBFDA448D}" srcOrd="1" destOrd="0" presId="urn:microsoft.com/office/officeart/2005/8/layout/list1"/>
    <dgm:cxn modelId="{49738793-3215-446E-AF6B-570DFAAC1F9C}" srcId="{CBF78412-00BD-4C0D-B608-DD47B921B354}" destId="{994461E9-90A6-46AC-8747-F7AE82C456B9}" srcOrd="1" destOrd="0" parTransId="{66AE1086-02A5-4520-B2F6-A9B9CF40A23F}" sibTransId="{9C0FF7B1-0933-4417-9286-79D00DAAA4B2}"/>
    <dgm:cxn modelId="{5C629AA5-21E7-4BDF-80ED-C4E1544998C0}" type="presOf" srcId="{10B08117-9DAB-4ECA-BB74-3D92ED4242C6}" destId="{015868F3-468B-46B1-9B40-D414F37469D8}" srcOrd="0" destOrd="2" presId="urn:microsoft.com/office/officeart/2005/8/layout/list1"/>
    <dgm:cxn modelId="{08CE2527-6810-41B1-A37D-D3962DBBBAA1}" srcId="{CBF78412-00BD-4C0D-B608-DD47B921B354}" destId="{353790C9-B5DB-42A3-9107-36DF049CD732}" srcOrd="0" destOrd="0" parTransId="{8B92F356-890A-45C6-BB11-BC851F1A19FE}" sibTransId="{9BFD1C30-39CD-4DF4-A91D-0A1284A98257}"/>
    <dgm:cxn modelId="{8DA82AE4-A59F-4738-A939-593CD79EFFC5}" type="presOf" srcId="{DB6A65D9-8D1F-4C54-8296-2CC11D133312}" destId="{46895113-EF36-465C-AF26-BAE38FAE19C9}" srcOrd="0" destOrd="0" presId="urn:microsoft.com/office/officeart/2005/8/layout/list1"/>
    <dgm:cxn modelId="{AD5CF3E0-A3EE-467C-8305-F374072D56C5}" srcId="{353790C9-B5DB-42A3-9107-36DF049CD732}" destId="{0494B242-592A-4B4D-8000-5031C07F982D}" srcOrd="1" destOrd="0" parTransId="{6AE592EE-791A-4D3C-8F09-97FC784FE9AB}" sibTransId="{D3FE7E2C-AE52-4FD4-B13D-505364AD082B}"/>
    <dgm:cxn modelId="{69058554-DB56-45A7-AF1E-161B7437307D}" srcId="{353790C9-B5DB-42A3-9107-36DF049CD732}" destId="{87532852-8A95-4179-91B5-73FA1C162D7C}" srcOrd="0" destOrd="0" parTransId="{321EBFDC-2656-4C17-A0C3-5EEA867084D5}" sibTransId="{C91F4AC9-D2B2-4CDF-9A72-34A3A8ACB4AF}"/>
    <dgm:cxn modelId="{A56C5A26-D150-4E96-8A6D-319826F4A4D0}" type="presOf" srcId="{11E77756-2C40-4957-B81F-3518A4C83941}" destId="{015868F3-468B-46B1-9B40-D414F37469D8}" srcOrd="0" destOrd="3" presId="urn:microsoft.com/office/officeart/2005/8/layout/list1"/>
    <dgm:cxn modelId="{3126AAB6-3B21-4D5A-A0B8-07653A50C6A3}" type="presOf" srcId="{87532852-8A95-4179-91B5-73FA1C162D7C}" destId="{015868F3-468B-46B1-9B40-D414F37469D8}" srcOrd="0" destOrd="0" presId="urn:microsoft.com/office/officeart/2005/8/layout/list1"/>
    <dgm:cxn modelId="{07FEE877-735A-4832-A1B5-41F8242DB543}" type="presOf" srcId="{3A20E175-73C4-4D76-BE20-1A8D4CF514FF}" destId="{46895113-EF36-465C-AF26-BAE38FAE19C9}" srcOrd="0" destOrd="1" presId="urn:microsoft.com/office/officeart/2005/8/layout/list1"/>
    <dgm:cxn modelId="{A7BCA855-AFC7-4706-A19F-1B789216DA85}" srcId="{994461E9-90A6-46AC-8747-F7AE82C456B9}" destId="{3A20E175-73C4-4D76-BE20-1A8D4CF514FF}" srcOrd="1" destOrd="0" parTransId="{E33056B1-B2AE-404B-865C-3B19448BAA1E}" sibTransId="{FB449169-29B2-456A-8196-B6545869019E}"/>
    <dgm:cxn modelId="{07F2C003-9714-46A2-AA14-898FC6B59350}" srcId="{0494B242-592A-4B4D-8000-5031C07F982D}" destId="{C7FC3BD6-DCD7-4818-A491-AD5094B1AEFA}" srcOrd="2" destOrd="0" parTransId="{4158A92A-99D9-4C10-941A-FF2DA904C3D0}" sibTransId="{9FEB507A-6BC2-45DC-BC91-F0E5D9F132EF}"/>
    <dgm:cxn modelId="{CB3DF810-4C96-4AF4-83F3-BFDD4596551F}" type="presOf" srcId="{30F2591E-06EB-4853-A500-73A45A144B70}" destId="{46895113-EF36-465C-AF26-BAE38FAE19C9}" srcOrd="0" destOrd="2" presId="urn:microsoft.com/office/officeart/2005/8/layout/list1"/>
    <dgm:cxn modelId="{2B9392F4-844E-435E-9CC7-6154A5B92504}" type="presOf" srcId="{C7FC3BD6-DCD7-4818-A491-AD5094B1AEFA}" destId="{015868F3-468B-46B1-9B40-D414F37469D8}" srcOrd="0" destOrd="4" presId="urn:microsoft.com/office/officeart/2005/8/layout/list1"/>
    <dgm:cxn modelId="{A5392827-832F-4EAB-82EA-F67FB559BEB4}" type="presParOf" srcId="{E42D91B5-A1E8-418A-B1DF-A10FF9BE165A}" destId="{5CE027FD-ED2E-4103-8729-67A3D7782ADF}" srcOrd="0" destOrd="0" presId="urn:microsoft.com/office/officeart/2005/8/layout/list1"/>
    <dgm:cxn modelId="{640D8A2B-E5AC-420A-BE7F-4A80DB34F28C}" type="presParOf" srcId="{5CE027FD-ED2E-4103-8729-67A3D7782ADF}" destId="{6D215D5D-6C80-434E-B564-F4C278DE46D1}" srcOrd="0" destOrd="0" presId="urn:microsoft.com/office/officeart/2005/8/layout/list1"/>
    <dgm:cxn modelId="{A3D44CC6-6221-47BB-A36B-BE976A47A26F}" type="presParOf" srcId="{5CE027FD-ED2E-4103-8729-67A3D7782ADF}" destId="{01F5D502-F060-47CB-A88E-2B0FBFDA448D}" srcOrd="1" destOrd="0" presId="urn:microsoft.com/office/officeart/2005/8/layout/list1"/>
    <dgm:cxn modelId="{BC0AE46C-C5EB-4C1B-A234-42233F6F16A5}" type="presParOf" srcId="{E42D91B5-A1E8-418A-B1DF-A10FF9BE165A}" destId="{32468665-3A78-4B2E-8093-9FD19D20ECF8}" srcOrd="1" destOrd="0" presId="urn:microsoft.com/office/officeart/2005/8/layout/list1"/>
    <dgm:cxn modelId="{82347D5B-BC25-427E-84B8-EA2404A01E4B}" type="presParOf" srcId="{E42D91B5-A1E8-418A-B1DF-A10FF9BE165A}" destId="{015868F3-468B-46B1-9B40-D414F37469D8}" srcOrd="2" destOrd="0" presId="urn:microsoft.com/office/officeart/2005/8/layout/list1"/>
    <dgm:cxn modelId="{6259193E-57C7-4DA0-BBAB-223E3B23D2D5}" type="presParOf" srcId="{E42D91B5-A1E8-418A-B1DF-A10FF9BE165A}" destId="{AD7845D2-72D1-43B4-99E5-B15DF6A777D7}" srcOrd="3" destOrd="0" presId="urn:microsoft.com/office/officeart/2005/8/layout/list1"/>
    <dgm:cxn modelId="{55B8637C-609A-498E-9354-441F3CD2533F}" type="presParOf" srcId="{E42D91B5-A1E8-418A-B1DF-A10FF9BE165A}" destId="{FC926975-3627-4B28-95B4-7D33201CABE8}" srcOrd="4" destOrd="0" presId="urn:microsoft.com/office/officeart/2005/8/layout/list1"/>
    <dgm:cxn modelId="{0C96C8A6-E458-4E31-94C6-D9745D878328}" type="presParOf" srcId="{FC926975-3627-4B28-95B4-7D33201CABE8}" destId="{6651D496-5753-4122-B4D2-67104D424D18}" srcOrd="0" destOrd="0" presId="urn:microsoft.com/office/officeart/2005/8/layout/list1"/>
    <dgm:cxn modelId="{D9E61E33-2BB8-47FF-8F64-D8162ECE4460}" type="presParOf" srcId="{FC926975-3627-4B28-95B4-7D33201CABE8}" destId="{071DB5F7-FB3B-448E-91BA-B1342B56C6A1}" srcOrd="1" destOrd="0" presId="urn:microsoft.com/office/officeart/2005/8/layout/list1"/>
    <dgm:cxn modelId="{1D19C127-0C4E-4789-A87F-6BC79394CD29}" type="presParOf" srcId="{E42D91B5-A1E8-418A-B1DF-A10FF9BE165A}" destId="{535FAD3F-58E7-4CDF-AC97-7124B4533072}" srcOrd="5" destOrd="0" presId="urn:microsoft.com/office/officeart/2005/8/layout/list1"/>
    <dgm:cxn modelId="{2AB0042E-4569-4D97-83D7-C534EBA18CBD}" type="presParOf" srcId="{E42D91B5-A1E8-418A-B1DF-A10FF9BE165A}" destId="{46895113-EF36-465C-AF26-BAE38FAE19C9}" srcOrd="6" destOrd="0" presId="urn:microsoft.com/office/officeart/2005/8/layout/list1"/>
  </dgm:cxnLst>
  <dgm:bg/>
  <dgm:whole/>
</dgm:dataModel>
</file>

<file path=ppt/diagrams/data3.xml><?xml version="1.0" encoding="utf-8"?>
<dgm:dataModel xmlns:dgm="http://schemas.openxmlformats.org/drawingml/2006/diagram" xmlns:a="http://schemas.openxmlformats.org/drawingml/2006/main">
  <dgm:ptLst>
    <dgm:pt modelId="{6C89BB9B-D74F-488D-ADCE-E1627B05939C}"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8AD38B3B-A680-4E87-A84C-74666FDBF3B6}">
      <dgm:prSet phldrT="[Text]" custT="1"/>
      <dgm:spPr>
        <a:gradFill flip="none" rotWithShape="0">
          <a:gsLst>
            <a:gs pos="0">
              <a:schemeClr val="accent1">
                <a:hueOff val="0"/>
                <a:satOff val="0"/>
                <a:lumOff val="0"/>
                <a:shade val="51000"/>
                <a:satMod val="130000"/>
                <a:alpha val="90000"/>
              </a:schemeClr>
            </a:gs>
            <a:gs pos="80000">
              <a:schemeClr val="accent1">
                <a:hueOff val="0"/>
                <a:satOff val="0"/>
                <a:lumOff val="0"/>
                <a:shade val="93000"/>
                <a:satMod val="130000"/>
                <a:alpha val="90000"/>
              </a:schemeClr>
            </a:gs>
            <a:gs pos="100000">
              <a:schemeClr val="accent1">
                <a:hueOff val="0"/>
                <a:satOff val="0"/>
                <a:lumOff val="0"/>
                <a:shade val="94000"/>
                <a:satMod val="135000"/>
                <a:alpha val="90000"/>
              </a:schemeClr>
            </a:gs>
          </a:gsLst>
          <a:lin ang="16200000" scaled="0"/>
          <a:tileRect/>
        </a:gradFill>
      </dgm:spPr>
      <dgm:t>
        <a:bodyPr/>
        <a:lstStyle/>
        <a:p>
          <a:r>
            <a:rPr lang="en-US" sz="2000" dirty="0" smtClean="0">
              <a:latin typeface="Century Gothic"/>
              <a:cs typeface="Century Gothic"/>
            </a:rPr>
            <a:t>Content Management System</a:t>
          </a:r>
          <a:endParaRPr lang="en-US" sz="2000" dirty="0"/>
        </a:p>
      </dgm:t>
    </dgm:pt>
    <dgm:pt modelId="{A0465F53-1589-4387-B556-3155C1A2C4C0}" type="parTrans" cxnId="{F993EA0C-D0F5-48AF-808A-B634D5130389}">
      <dgm:prSet/>
      <dgm:spPr/>
      <dgm:t>
        <a:bodyPr/>
        <a:lstStyle/>
        <a:p>
          <a:endParaRPr lang="en-US"/>
        </a:p>
      </dgm:t>
    </dgm:pt>
    <dgm:pt modelId="{BB9F80DC-B037-4BB5-A157-C72D8996BDA5}" type="sibTrans" cxnId="{F993EA0C-D0F5-48AF-808A-B634D5130389}">
      <dgm:prSet/>
      <dgm:spPr/>
      <dgm:t>
        <a:bodyPr/>
        <a:lstStyle/>
        <a:p>
          <a:endParaRPr lang="en-US"/>
        </a:p>
      </dgm:t>
    </dgm:pt>
    <dgm:pt modelId="{3BCF5A9B-E2E9-4B97-A41D-1CA20B32CEDA}">
      <dgm:prSet/>
      <dgm:spPr>
        <a:solidFill>
          <a:srgbClr val="D5DCEA"/>
        </a:solidFill>
      </dgm:spPr>
      <dgm:t>
        <a:bodyPr/>
        <a:lstStyle/>
        <a:p>
          <a:r>
            <a:rPr lang="en-US" dirty="0" smtClean="0">
              <a:latin typeface="Century Gothic"/>
              <a:cs typeface="Century Gothic"/>
            </a:rPr>
            <a:t>All of our websites are built on the CMS</a:t>
          </a:r>
        </a:p>
      </dgm:t>
    </dgm:pt>
    <dgm:pt modelId="{9AF672AA-3733-47AF-9D4F-A74D551B2800}" type="parTrans" cxnId="{48892BCB-5AEC-4483-82FA-8AEB2C871B1E}">
      <dgm:prSet/>
      <dgm:spPr/>
      <dgm:t>
        <a:bodyPr/>
        <a:lstStyle/>
        <a:p>
          <a:endParaRPr lang="en-US"/>
        </a:p>
      </dgm:t>
    </dgm:pt>
    <dgm:pt modelId="{32A872C4-AAF8-44F8-9243-29C7BCCF8122}" type="sibTrans" cxnId="{48892BCB-5AEC-4483-82FA-8AEB2C871B1E}">
      <dgm:prSet/>
      <dgm:spPr/>
      <dgm:t>
        <a:bodyPr/>
        <a:lstStyle/>
        <a:p>
          <a:endParaRPr lang="en-US"/>
        </a:p>
      </dgm:t>
    </dgm:pt>
    <dgm:pt modelId="{D6825DFF-0CCF-4B2B-A945-079EA8E61E10}">
      <dgm:prSet custT="1"/>
      <dgm:spPr>
        <a:gradFill flip="none" rotWithShape="0">
          <a:gsLst>
            <a:gs pos="0">
              <a:schemeClr val="accent1">
                <a:hueOff val="0"/>
                <a:satOff val="0"/>
                <a:lumOff val="0"/>
                <a:shade val="51000"/>
                <a:satMod val="130000"/>
                <a:alpha val="90000"/>
              </a:schemeClr>
            </a:gs>
            <a:gs pos="80000">
              <a:schemeClr val="accent1">
                <a:hueOff val="0"/>
                <a:satOff val="0"/>
                <a:lumOff val="0"/>
                <a:shade val="93000"/>
                <a:satMod val="130000"/>
                <a:alpha val="90000"/>
              </a:schemeClr>
            </a:gs>
            <a:gs pos="100000">
              <a:schemeClr val="accent1">
                <a:hueOff val="0"/>
                <a:satOff val="0"/>
                <a:lumOff val="0"/>
                <a:shade val="94000"/>
                <a:satMod val="135000"/>
                <a:alpha val="90000"/>
              </a:schemeClr>
            </a:gs>
          </a:gsLst>
          <a:lin ang="16200000" scaled="0"/>
          <a:tileRect/>
        </a:gradFill>
      </dgm:spPr>
      <dgm:t>
        <a:bodyPr/>
        <a:lstStyle/>
        <a:p>
          <a:r>
            <a:rPr lang="en-US" sz="2000" dirty="0" smtClean="0">
              <a:latin typeface="Century Gothic"/>
              <a:cs typeface="Century Gothic"/>
            </a:rPr>
            <a:t>Added Functionality</a:t>
          </a:r>
        </a:p>
      </dgm:t>
    </dgm:pt>
    <dgm:pt modelId="{1263E1C0-45F3-4143-84AF-64189F7D8255}" type="parTrans" cxnId="{BCFE4114-78E3-4EEE-A39D-2851DBE932A2}">
      <dgm:prSet/>
      <dgm:spPr/>
      <dgm:t>
        <a:bodyPr/>
        <a:lstStyle/>
        <a:p>
          <a:endParaRPr lang="en-US"/>
        </a:p>
      </dgm:t>
    </dgm:pt>
    <dgm:pt modelId="{C49ADD31-4798-4DF2-BD9F-97250CEE3C5C}" type="sibTrans" cxnId="{BCFE4114-78E3-4EEE-A39D-2851DBE932A2}">
      <dgm:prSet/>
      <dgm:spPr/>
      <dgm:t>
        <a:bodyPr/>
        <a:lstStyle/>
        <a:p>
          <a:endParaRPr lang="en-US"/>
        </a:p>
      </dgm:t>
    </dgm:pt>
    <dgm:pt modelId="{649E32C3-A69B-4D4F-8970-E274486F0A56}">
      <dgm:prSet/>
      <dgm:spPr>
        <a:solidFill>
          <a:srgbClr val="D5DCEA">
            <a:alpha val="90000"/>
          </a:srgbClr>
        </a:solidFill>
      </dgm:spPr>
      <dgm:t>
        <a:bodyPr/>
        <a:lstStyle/>
        <a:p>
          <a:r>
            <a:rPr lang="en-US" dirty="0" smtClean="0">
              <a:latin typeface="Century Gothic"/>
              <a:cs typeface="Century Gothic"/>
            </a:rPr>
            <a:t>Backend: the area of the site that isn't seen by visitors, but organizes information in the correct format</a:t>
          </a:r>
          <a:endParaRPr lang="en-US" dirty="0">
            <a:latin typeface="Century Gothic"/>
            <a:cs typeface="Century Gothic"/>
          </a:endParaRPr>
        </a:p>
      </dgm:t>
    </dgm:pt>
    <dgm:pt modelId="{4724DB6C-3FE9-4BBE-9DA8-8E9E93744062}" type="parTrans" cxnId="{B283A582-B464-4612-A813-841A2F932EA9}">
      <dgm:prSet/>
      <dgm:spPr/>
      <dgm:t>
        <a:bodyPr/>
        <a:lstStyle/>
        <a:p>
          <a:endParaRPr lang="en-US"/>
        </a:p>
      </dgm:t>
    </dgm:pt>
    <dgm:pt modelId="{4F6437F6-6FB4-4B44-BA01-7932B12DDAF9}" type="sibTrans" cxnId="{B283A582-B464-4612-A813-841A2F932EA9}">
      <dgm:prSet/>
      <dgm:spPr/>
      <dgm:t>
        <a:bodyPr/>
        <a:lstStyle/>
        <a:p>
          <a:endParaRPr lang="en-US"/>
        </a:p>
      </dgm:t>
    </dgm:pt>
    <dgm:pt modelId="{E3A2FDD4-3670-4544-B59E-633AF88140A7}">
      <dgm:prSet/>
      <dgm:spPr>
        <a:solidFill>
          <a:srgbClr val="D5DCEA"/>
        </a:solidFill>
      </dgm:spPr>
      <dgm:t>
        <a:bodyPr/>
        <a:lstStyle/>
        <a:p>
          <a:r>
            <a:rPr lang="en-US" dirty="0" smtClean="0">
              <a:latin typeface="Century Gothic"/>
              <a:cs typeface="Century Gothic"/>
            </a:rPr>
            <a:t>Explanation: all the components are prepared and need to be assembled</a:t>
          </a:r>
        </a:p>
      </dgm:t>
    </dgm:pt>
    <dgm:pt modelId="{73DB8663-DE3B-49A6-B389-86D68012C188}" type="parTrans" cxnId="{95B64984-DC4F-4D2C-9683-7159F6753D21}">
      <dgm:prSet/>
      <dgm:spPr/>
      <dgm:t>
        <a:bodyPr/>
        <a:lstStyle/>
        <a:p>
          <a:endParaRPr lang="en-US"/>
        </a:p>
      </dgm:t>
    </dgm:pt>
    <dgm:pt modelId="{39C23CE4-B10C-4AC9-B054-BEB63A0B6BB2}" type="sibTrans" cxnId="{95B64984-DC4F-4D2C-9683-7159F6753D21}">
      <dgm:prSet/>
      <dgm:spPr/>
      <dgm:t>
        <a:bodyPr/>
        <a:lstStyle/>
        <a:p>
          <a:endParaRPr lang="en-US"/>
        </a:p>
      </dgm:t>
    </dgm:pt>
    <dgm:pt modelId="{31C100B8-8A8B-4B61-B896-324B04CB4540}">
      <dgm:prSet/>
      <dgm:spPr>
        <a:solidFill>
          <a:srgbClr val="D5DCEA"/>
        </a:solidFill>
      </dgm:spPr>
      <dgm:t>
        <a:bodyPr/>
        <a:lstStyle/>
        <a:p>
          <a:r>
            <a:rPr lang="en-US" dirty="0" smtClean="0">
              <a:latin typeface="Century Gothic"/>
              <a:cs typeface="Century Gothic"/>
            </a:rPr>
            <a:t>Ex: like pieces to a model airplane</a:t>
          </a:r>
        </a:p>
      </dgm:t>
    </dgm:pt>
    <dgm:pt modelId="{33EAB1EF-8437-4A06-90AC-507EB626A862}" type="parTrans" cxnId="{D5D1D920-CDF2-49DD-95A2-B6D9566B27E4}">
      <dgm:prSet/>
      <dgm:spPr/>
      <dgm:t>
        <a:bodyPr/>
        <a:lstStyle/>
        <a:p>
          <a:endParaRPr lang="en-US"/>
        </a:p>
      </dgm:t>
    </dgm:pt>
    <dgm:pt modelId="{53163418-58B6-48AA-8D64-5339E597C790}" type="sibTrans" cxnId="{D5D1D920-CDF2-49DD-95A2-B6D9566B27E4}">
      <dgm:prSet/>
      <dgm:spPr/>
      <dgm:t>
        <a:bodyPr/>
        <a:lstStyle/>
        <a:p>
          <a:endParaRPr lang="en-US"/>
        </a:p>
      </dgm:t>
    </dgm:pt>
    <dgm:pt modelId="{C214B616-352D-4E0E-9DB0-7CE2788D0BA5}">
      <dgm:prSet/>
      <dgm:spPr>
        <a:solidFill>
          <a:srgbClr val="D5DCEA"/>
        </a:solidFill>
      </dgm:spPr>
      <dgm:t>
        <a:bodyPr/>
        <a:lstStyle/>
        <a:p>
          <a:r>
            <a:rPr lang="en-US" dirty="0" smtClean="0">
              <a:latin typeface="Century Gothic"/>
              <a:cs typeface="Century Gothic"/>
            </a:rPr>
            <a:t>Our framework acts as the foundation to the site</a:t>
          </a:r>
        </a:p>
      </dgm:t>
    </dgm:pt>
    <dgm:pt modelId="{F122A8F1-AA95-46CD-A31F-0A40BA27766B}" type="parTrans" cxnId="{54F9B051-E92A-4A17-96F3-C8676A0DCCAE}">
      <dgm:prSet/>
      <dgm:spPr/>
      <dgm:t>
        <a:bodyPr/>
        <a:lstStyle/>
        <a:p>
          <a:endParaRPr lang="en-US"/>
        </a:p>
      </dgm:t>
    </dgm:pt>
    <dgm:pt modelId="{85D00D3B-F272-490E-85A9-C06D61FD790C}" type="sibTrans" cxnId="{54F9B051-E92A-4A17-96F3-C8676A0DCCAE}">
      <dgm:prSet/>
      <dgm:spPr/>
      <dgm:t>
        <a:bodyPr/>
        <a:lstStyle/>
        <a:p>
          <a:endParaRPr lang="en-US"/>
        </a:p>
      </dgm:t>
    </dgm:pt>
    <dgm:pt modelId="{065B80CD-48F9-41F1-B52A-82C6C84D9247}">
      <dgm:prSet/>
      <dgm:spPr>
        <a:solidFill>
          <a:srgbClr val="D5DCEA"/>
        </a:solidFill>
      </dgm:spPr>
      <dgm:t>
        <a:bodyPr/>
        <a:lstStyle/>
        <a:p>
          <a:r>
            <a:rPr lang="en-US" dirty="0" smtClean="0">
              <a:latin typeface="Century Gothic"/>
              <a:cs typeface="Century Gothic"/>
            </a:rPr>
            <a:t>Logic: You don’t need to reinvent the wheel</a:t>
          </a:r>
        </a:p>
      </dgm:t>
    </dgm:pt>
    <dgm:pt modelId="{7474D18B-AEBC-40CA-85B8-725E8FD4DEF0}" type="parTrans" cxnId="{D01565A7-E10D-491F-BF91-FE1052ECF385}">
      <dgm:prSet/>
      <dgm:spPr/>
      <dgm:t>
        <a:bodyPr/>
        <a:lstStyle/>
        <a:p>
          <a:endParaRPr lang="en-US"/>
        </a:p>
      </dgm:t>
    </dgm:pt>
    <dgm:pt modelId="{65BEE4A1-2B2D-4E3F-B018-C8D671884D29}" type="sibTrans" cxnId="{D01565A7-E10D-491F-BF91-FE1052ECF385}">
      <dgm:prSet/>
      <dgm:spPr/>
      <dgm:t>
        <a:bodyPr/>
        <a:lstStyle/>
        <a:p>
          <a:endParaRPr lang="en-US"/>
        </a:p>
      </dgm:t>
    </dgm:pt>
    <dgm:pt modelId="{143BC219-F6D2-4AD8-9681-5C43D20F2144}">
      <dgm:prSet/>
      <dgm:spPr>
        <a:solidFill>
          <a:srgbClr val="D5DCEA">
            <a:alpha val="90000"/>
          </a:srgbClr>
        </a:solidFill>
      </dgm:spPr>
      <dgm:t>
        <a:bodyPr/>
        <a:lstStyle/>
        <a:p>
          <a:r>
            <a:rPr lang="en-US" dirty="0" smtClean="0">
              <a:latin typeface="Century Gothic"/>
              <a:cs typeface="Century Gothic"/>
            </a:rPr>
            <a:t>The backend provides additional functionality to the frontend aesthetics</a:t>
          </a:r>
        </a:p>
      </dgm:t>
    </dgm:pt>
    <dgm:pt modelId="{110C8F57-2240-4028-8A5C-846B796BDCB1}" type="parTrans" cxnId="{D39799B6-0C7B-4DC3-B64E-1556A6E8F229}">
      <dgm:prSet/>
      <dgm:spPr/>
      <dgm:t>
        <a:bodyPr/>
        <a:lstStyle/>
        <a:p>
          <a:endParaRPr lang="en-US"/>
        </a:p>
      </dgm:t>
    </dgm:pt>
    <dgm:pt modelId="{B7E27D5C-FB6F-4A3E-844F-74F83B4E25EE}" type="sibTrans" cxnId="{D39799B6-0C7B-4DC3-B64E-1556A6E8F229}">
      <dgm:prSet/>
      <dgm:spPr/>
      <dgm:t>
        <a:bodyPr/>
        <a:lstStyle/>
        <a:p>
          <a:endParaRPr lang="en-US"/>
        </a:p>
      </dgm:t>
    </dgm:pt>
    <dgm:pt modelId="{1124F451-6FDC-4D21-A4CA-8D0DD3D690C7}" type="pres">
      <dgm:prSet presAssocID="{6C89BB9B-D74F-488D-ADCE-E1627B05939C}" presName="linear" presStyleCnt="0">
        <dgm:presLayoutVars>
          <dgm:dir/>
          <dgm:animLvl val="lvl"/>
          <dgm:resizeHandles val="exact"/>
        </dgm:presLayoutVars>
      </dgm:prSet>
      <dgm:spPr/>
      <dgm:t>
        <a:bodyPr/>
        <a:lstStyle/>
        <a:p>
          <a:endParaRPr lang="en-US"/>
        </a:p>
      </dgm:t>
    </dgm:pt>
    <dgm:pt modelId="{8E234538-5141-4B72-8B75-ED18F889DB33}" type="pres">
      <dgm:prSet presAssocID="{8AD38B3B-A680-4E87-A84C-74666FDBF3B6}" presName="parentLin" presStyleCnt="0"/>
      <dgm:spPr/>
    </dgm:pt>
    <dgm:pt modelId="{5AB65D8D-65B6-4DA5-ABFD-D55B419A0A27}" type="pres">
      <dgm:prSet presAssocID="{8AD38B3B-A680-4E87-A84C-74666FDBF3B6}" presName="parentLeftMargin" presStyleLbl="node1" presStyleIdx="0" presStyleCnt="2"/>
      <dgm:spPr/>
      <dgm:t>
        <a:bodyPr/>
        <a:lstStyle/>
        <a:p>
          <a:endParaRPr lang="en-US"/>
        </a:p>
      </dgm:t>
    </dgm:pt>
    <dgm:pt modelId="{45B5C836-33D5-46E0-88D4-D861B926EC76}" type="pres">
      <dgm:prSet presAssocID="{8AD38B3B-A680-4E87-A84C-74666FDBF3B6}" presName="parentText" presStyleLbl="node1" presStyleIdx="0" presStyleCnt="2">
        <dgm:presLayoutVars>
          <dgm:chMax val="0"/>
          <dgm:bulletEnabled val="1"/>
        </dgm:presLayoutVars>
      </dgm:prSet>
      <dgm:spPr/>
      <dgm:t>
        <a:bodyPr/>
        <a:lstStyle/>
        <a:p>
          <a:endParaRPr lang="en-US"/>
        </a:p>
      </dgm:t>
    </dgm:pt>
    <dgm:pt modelId="{5664614B-C216-4938-9F96-97788BF39564}" type="pres">
      <dgm:prSet presAssocID="{8AD38B3B-A680-4E87-A84C-74666FDBF3B6}" presName="negativeSpace" presStyleCnt="0"/>
      <dgm:spPr/>
    </dgm:pt>
    <dgm:pt modelId="{DCA9EABB-EEE4-47D7-B1BC-A44A72D25495}" type="pres">
      <dgm:prSet presAssocID="{8AD38B3B-A680-4E87-A84C-74666FDBF3B6}" presName="childText" presStyleLbl="conFgAcc1" presStyleIdx="0" presStyleCnt="2">
        <dgm:presLayoutVars>
          <dgm:bulletEnabled val="1"/>
        </dgm:presLayoutVars>
      </dgm:prSet>
      <dgm:spPr/>
      <dgm:t>
        <a:bodyPr/>
        <a:lstStyle/>
        <a:p>
          <a:endParaRPr lang="en-US"/>
        </a:p>
      </dgm:t>
    </dgm:pt>
    <dgm:pt modelId="{907AD09C-E65E-43C9-948F-2971D2C00932}" type="pres">
      <dgm:prSet presAssocID="{BB9F80DC-B037-4BB5-A157-C72D8996BDA5}" presName="spaceBetweenRectangles" presStyleCnt="0"/>
      <dgm:spPr/>
    </dgm:pt>
    <dgm:pt modelId="{6928C0FD-C5BD-4971-AC49-468561DA3A77}" type="pres">
      <dgm:prSet presAssocID="{D6825DFF-0CCF-4B2B-A945-079EA8E61E10}" presName="parentLin" presStyleCnt="0"/>
      <dgm:spPr/>
    </dgm:pt>
    <dgm:pt modelId="{D0ACC247-77D0-442D-A792-C27D574222AA}" type="pres">
      <dgm:prSet presAssocID="{D6825DFF-0CCF-4B2B-A945-079EA8E61E10}" presName="parentLeftMargin" presStyleLbl="node1" presStyleIdx="0" presStyleCnt="2"/>
      <dgm:spPr/>
      <dgm:t>
        <a:bodyPr/>
        <a:lstStyle/>
        <a:p>
          <a:endParaRPr lang="en-US"/>
        </a:p>
      </dgm:t>
    </dgm:pt>
    <dgm:pt modelId="{AE3C5833-2637-4EE7-818E-879C101972F4}" type="pres">
      <dgm:prSet presAssocID="{D6825DFF-0CCF-4B2B-A945-079EA8E61E10}" presName="parentText" presStyleLbl="node1" presStyleIdx="1" presStyleCnt="2">
        <dgm:presLayoutVars>
          <dgm:chMax val="0"/>
          <dgm:bulletEnabled val="1"/>
        </dgm:presLayoutVars>
      </dgm:prSet>
      <dgm:spPr/>
      <dgm:t>
        <a:bodyPr/>
        <a:lstStyle/>
        <a:p>
          <a:endParaRPr lang="en-US"/>
        </a:p>
      </dgm:t>
    </dgm:pt>
    <dgm:pt modelId="{10ED21FE-CB23-4327-B5CC-458C1578A05C}" type="pres">
      <dgm:prSet presAssocID="{D6825DFF-0CCF-4B2B-A945-079EA8E61E10}" presName="negativeSpace" presStyleCnt="0"/>
      <dgm:spPr/>
    </dgm:pt>
    <dgm:pt modelId="{88CCCF29-4C0A-4712-939B-620BBEA99A57}" type="pres">
      <dgm:prSet presAssocID="{D6825DFF-0CCF-4B2B-A945-079EA8E61E10}" presName="childText" presStyleLbl="conFgAcc1" presStyleIdx="1" presStyleCnt="2">
        <dgm:presLayoutVars>
          <dgm:bulletEnabled val="1"/>
        </dgm:presLayoutVars>
      </dgm:prSet>
      <dgm:spPr/>
      <dgm:t>
        <a:bodyPr/>
        <a:lstStyle/>
        <a:p>
          <a:endParaRPr lang="en-US"/>
        </a:p>
      </dgm:t>
    </dgm:pt>
  </dgm:ptLst>
  <dgm:cxnLst>
    <dgm:cxn modelId="{54F9B051-E92A-4A17-96F3-C8676A0DCCAE}" srcId="{8AD38B3B-A680-4E87-A84C-74666FDBF3B6}" destId="{C214B616-352D-4E0E-9DB0-7CE2788D0BA5}" srcOrd="1" destOrd="0" parTransId="{F122A8F1-AA95-46CD-A31F-0A40BA27766B}" sibTransId="{85D00D3B-F272-490E-85A9-C06D61FD790C}"/>
    <dgm:cxn modelId="{88E8CAF1-A462-46AD-881F-AE4F10268B21}" type="presOf" srcId="{31C100B8-8A8B-4B61-B896-324B04CB4540}" destId="{DCA9EABB-EEE4-47D7-B1BC-A44A72D25495}" srcOrd="0" destOrd="2" presId="urn:microsoft.com/office/officeart/2005/8/layout/list1"/>
    <dgm:cxn modelId="{F993EA0C-D0F5-48AF-808A-B634D5130389}" srcId="{6C89BB9B-D74F-488D-ADCE-E1627B05939C}" destId="{8AD38B3B-A680-4E87-A84C-74666FDBF3B6}" srcOrd="0" destOrd="0" parTransId="{A0465F53-1589-4387-B556-3155C1A2C4C0}" sibTransId="{BB9F80DC-B037-4BB5-A157-C72D8996BDA5}"/>
    <dgm:cxn modelId="{95B64984-DC4F-4D2C-9683-7159F6753D21}" srcId="{3BCF5A9B-E2E9-4B97-A41D-1CA20B32CEDA}" destId="{E3A2FDD4-3670-4544-B59E-633AF88140A7}" srcOrd="0" destOrd="0" parTransId="{73DB8663-DE3B-49A6-B389-86D68012C188}" sibTransId="{39C23CE4-B10C-4AC9-B054-BEB63A0B6BB2}"/>
    <dgm:cxn modelId="{D01565A7-E10D-491F-BF91-FE1052ECF385}" srcId="{C214B616-352D-4E0E-9DB0-7CE2788D0BA5}" destId="{065B80CD-48F9-41F1-B52A-82C6C84D9247}" srcOrd="0" destOrd="0" parTransId="{7474D18B-AEBC-40CA-85B8-725E8FD4DEF0}" sibTransId="{65BEE4A1-2B2D-4E3F-B018-C8D671884D29}"/>
    <dgm:cxn modelId="{328C811E-4489-4201-9D01-97E75F3754CA}" type="presOf" srcId="{E3A2FDD4-3670-4544-B59E-633AF88140A7}" destId="{DCA9EABB-EEE4-47D7-B1BC-A44A72D25495}" srcOrd="0" destOrd="1" presId="urn:microsoft.com/office/officeart/2005/8/layout/list1"/>
    <dgm:cxn modelId="{BCFE4114-78E3-4EEE-A39D-2851DBE932A2}" srcId="{6C89BB9B-D74F-488D-ADCE-E1627B05939C}" destId="{D6825DFF-0CCF-4B2B-A945-079EA8E61E10}" srcOrd="1" destOrd="0" parTransId="{1263E1C0-45F3-4143-84AF-64189F7D8255}" sibTransId="{C49ADD31-4798-4DF2-BD9F-97250CEE3C5C}"/>
    <dgm:cxn modelId="{2A91AD7C-8C00-4F69-9CE8-F14956B9F2F2}" type="presOf" srcId="{D6825DFF-0CCF-4B2B-A945-079EA8E61E10}" destId="{AE3C5833-2637-4EE7-818E-879C101972F4}" srcOrd="1" destOrd="0" presId="urn:microsoft.com/office/officeart/2005/8/layout/list1"/>
    <dgm:cxn modelId="{26C2EFF5-4AAA-48A3-9708-7A92AF41A170}" type="presOf" srcId="{C214B616-352D-4E0E-9DB0-7CE2788D0BA5}" destId="{DCA9EABB-EEE4-47D7-B1BC-A44A72D25495}" srcOrd="0" destOrd="3" presId="urn:microsoft.com/office/officeart/2005/8/layout/list1"/>
    <dgm:cxn modelId="{A184C7F7-2D7F-4308-A6CD-477BDD2607FE}" type="presOf" srcId="{3BCF5A9B-E2E9-4B97-A41D-1CA20B32CEDA}" destId="{DCA9EABB-EEE4-47D7-B1BC-A44A72D25495}" srcOrd="0" destOrd="0" presId="urn:microsoft.com/office/officeart/2005/8/layout/list1"/>
    <dgm:cxn modelId="{B283A582-B464-4612-A813-841A2F932EA9}" srcId="{D6825DFF-0CCF-4B2B-A945-079EA8E61E10}" destId="{649E32C3-A69B-4D4F-8970-E274486F0A56}" srcOrd="1" destOrd="0" parTransId="{4724DB6C-3FE9-4BBE-9DA8-8E9E93744062}" sibTransId="{4F6437F6-6FB4-4B44-BA01-7932B12DDAF9}"/>
    <dgm:cxn modelId="{D39799B6-0C7B-4DC3-B64E-1556A6E8F229}" srcId="{D6825DFF-0CCF-4B2B-A945-079EA8E61E10}" destId="{143BC219-F6D2-4AD8-9681-5C43D20F2144}" srcOrd="0" destOrd="0" parTransId="{110C8F57-2240-4028-8A5C-846B796BDCB1}" sibTransId="{B7E27D5C-FB6F-4A3E-844F-74F83B4E25EE}"/>
    <dgm:cxn modelId="{BECDFEDD-D089-4332-BAA1-BEA1F3754C33}" type="presOf" srcId="{143BC219-F6D2-4AD8-9681-5C43D20F2144}" destId="{88CCCF29-4C0A-4712-939B-620BBEA99A57}" srcOrd="0" destOrd="0" presId="urn:microsoft.com/office/officeart/2005/8/layout/list1"/>
    <dgm:cxn modelId="{DF7EA900-62E3-4345-9B6C-8C3D48F49743}" type="presOf" srcId="{065B80CD-48F9-41F1-B52A-82C6C84D9247}" destId="{DCA9EABB-EEE4-47D7-B1BC-A44A72D25495}" srcOrd="0" destOrd="4" presId="urn:microsoft.com/office/officeart/2005/8/layout/list1"/>
    <dgm:cxn modelId="{D5D1D920-CDF2-49DD-95A2-B6D9566B27E4}" srcId="{3BCF5A9B-E2E9-4B97-A41D-1CA20B32CEDA}" destId="{31C100B8-8A8B-4B61-B896-324B04CB4540}" srcOrd="1" destOrd="0" parTransId="{33EAB1EF-8437-4A06-90AC-507EB626A862}" sibTransId="{53163418-58B6-48AA-8D64-5339E597C790}"/>
    <dgm:cxn modelId="{9FB481A7-3DA1-4D1B-8A2B-7F547198FE43}" type="presOf" srcId="{649E32C3-A69B-4D4F-8970-E274486F0A56}" destId="{88CCCF29-4C0A-4712-939B-620BBEA99A57}" srcOrd="0" destOrd="1" presId="urn:microsoft.com/office/officeart/2005/8/layout/list1"/>
    <dgm:cxn modelId="{48892BCB-5AEC-4483-82FA-8AEB2C871B1E}" srcId="{8AD38B3B-A680-4E87-A84C-74666FDBF3B6}" destId="{3BCF5A9B-E2E9-4B97-A41D-1CA20B32CEDA}" srcOrd="0" destOrd="0" parTransId="{9AF672AA-3733-47AF-9D4F-A74D551B2800}" sibTransId="{32A872C4-AAF8-44F8-9243-29C7BCCF8122}"/>
    <dgm:cxn modelId="{978D266B-72C6-417E-A203-64E58C472BA7}" type="presOf" srcId="{6C89BB9B-D74F-488D-ADCE-E1627B05939C}" destId="{1124F451-6FDC-4D21-A4CA-8D0DD3D690C7}" srcOrd="0" destOrd="0" presId="urn:microsoft.com/office/officeart/2005/8/layout/list1"/>
    <dgm:cxn modelId="{6FD975BC-24F2-49BD-9EC7-E7CFA3257C62}" type="presOf" srcId="{8AD38B3B-A680-4E87-A84C-74666FDBF3B6}" destId="{45B5C836-33D5-46E0-88D4-D861B926EC76}" srcOrd="1" destOrd="0" presId="urn:microsoft.com/office/officeart/2005/8/layout/list1"/>
    <dgm:cxn modelId="{DD689B56-63E2-4C59-9238-A4B2069048F4}" type="presOf" srcId="{D6825DFF-0CCF-4B2B-A945-079EA8E61E10}" destId="{D0ACC247-77D0-442D-A792-C27D574222AA}" srcOrd="0" destOrd="0" presId="urn:microsoft.com/office/officeart/2005/8/layout/list1"/>
    <dgm:cxn modelId="{40247EB6-4579-45B4-BDA4-0AC2A4E83E68}" type="presOf" srcId="{8AD38B3B-A680-4E87-A84C-74666FDBF3B6}" destId="{5AB65D8D-65B6-4DA5-ABFD-D55B419A0A27}" srcOrd="0" destOrd="0" presId="urn:microsoft.com/office/officeart/2005/8/layout/list1"/>
    <dgm:cxn modelId="{CBEE46D3-74D5-404B-B425-3F615FEAFCD5}" type="presParOf" srcId="{1124F451-6FDC-4D21-A4CA-8D0DD3D690C7}" destId="{8E234538-5141-4B72-8B75-ED18F889DB33}" srcOrd="0" destOrd="0" presId="urn:microsoft.com/office/officeart/2005/8/layout/list1"/>
    <dgm:cxn modelId="{9E889C67-E5E9-478D-A690-CDC8100AC052}" type="presParOf" srcId="{8E234538-5141-4B72-8B75-ED18F889DB33}" destId="{5AB65D8D-65B6-4DA5-ABFD-D55B419A0A27}" srcOrd="0" destOrd="0" presId="urn:microsoft.com/office/officeart/2005/8/layout/list1"/>
    <dgm:cxn modelId="{C4D87ED5-412E-41A0-9296-B1D37F45DC24}" type="presParOf" srcId="{8E234538-5141-4B72-8B75-ED18F889DB33}" destId="{45B5C836-33D5-46E0-88D4-D861B926EC76}" srcOrd="1" destOrd="0" presId="urn:microsoft.com/office/officeart/2005/8/layout/list1"/>
    <dgm:cxn modelId="{B8F737E1-EB48-486D-ADE2-DC2D05C81D10}" type="presParOf" srcId="{1124F451-6FDC-4D21-A4CA-8D0DD3D690C7}" destId="{5664614B-C216-4938-9F96-97788BF39564}" srcOrd="1" destOrd="0" presId="urn:microsoft.com/office/officeart/2005/8/layout/list1"/>
    <dgm:cxn modelId="{C99DF09E-10D1-4DC3-ACA7-9D5581CC166F}" type="presParOf" srcId="{1124F451-6FDC-4D21-A4CA-8D0DD3D690C7}" destId="{DCA9EABB-EEE4-47D7-B1BC-A44A72D25495}" srcOrd="2" destOrd="0" presId="urn:microsoft.com/office/officeart/2005/8/layout/list1"/>
    <dgm:cxn modelId="{A2285F83-69E6-4A95-9134-0BA785F92627}" type="presParOf" srcId="{1124F451-6FDC-4D21-A4CA-8D0DD3D690C7}" destId="{907AD09C-E65E-43C9-948F-2971D2C00932}" srcOrd="3" destOrd="0" presId="urn:microsoft.com/office/officeart/2005/8/layout/list1"/>
    <dgm:cxn modelId="{F16660A6-7AD8-45E8-A02D-96EB76FC3501}" type="presParOf" srcId="{1124F451-6FDC-4D21-A4CA-8D0DD3D690C7}" destId="{6928C0FD-C5BD-4971-AC49-468561DA3A77}" srcOrd="4" destOrd="0" presId="urn:microsoft.com/office/officeart/2005/8/layout/list1"/>
    <dgm:cxn modelId="{1D3CCB16-60E4-4C72-9F34-A9295F5746B7}" type="presParOf" srcId="{6928C0FD-C5BD-4971-AC49-468561DA3A77}" destId="{D0ACC247-77D0-442D-A792-C27D574222AA}" srcOrd="0" destOrd="0" presId="urn:microsoft.com/office/officeart/2005/8/layout/list1"/>
    <dgm:cxn modelId="{0B7BCFFF-8BD7-4F8A-9F6F-5CA71B85ADA7}" type="presParOf" srcId="{6928C0FD-C5BD-4971-AC49-468561DA3A77}" destId="{AE3C5833-2637-4EE7-818E-879C101972F4}" srcOrd="1" destOrd="0" presId="urn:microsoft.com/office/officeart/2005/8/layout/list1"/>
    <dgm:cxn modelId="{DE9A22C5-D902-4680-BE89-B33FC0FF8A11}" type="presParOf" srcId="{1124F451-6FDC-4D21-A4CA-8D0DD3D690C7}" destId="{10ED21FE-CB23-4327-B5CC-458C1578A05C}" srcOrd="5" destOrd="0" presId="urn:microsoft.com/office/officeart/2005/8/layout/list1"/>
    <dgm:cxn modelId="{3FC96A60-5883-4048-92B3-19FB6FF47636}" type="presParOf" srcId="{1124F451-6FDC-4D21-A4CA-8D0DD3D690C7}" destId="{88CCCF29-4C0A-4712-939B-620BBEA99A57}" srcOrd="6" destOrd="0" presId="urn:microsoft.com/office/officeart/2005/8/layout/list1"/>
  </dgm:cxnLst>
  <dgm:bg/>
  <dgm:whole/>
</dgm:dataModel>
</file>

<file path=ppt/diagrams/data4.xml><?xml version="1.0" encoding="utf-8"?>
<dgm:dataModel xmlns:dgm="http://schemas.openxmlformats.org/drawingml/2006/diagram" xmlns:a="http://schemas.openxmlformats.org/drawingml/2006/main">
  <dgm:ptLst>
    <dgm:pt modelId="{0890F3EF-56A4-409E-9951-DE4A482DD2BA}" type="doc">
      <dgm:prSet loTypeId="urn:microsoft.com/office/officeart/2005/8/layout/arrow2" loCatId="process" qsTypeId="urn:microsoft.com/office/officeart/2005/8/quickstyle/simple4" qsCatId="simple" csTypeId="urn:microsoft.com/office/officeart/2005/8/colors/accent1_2" csCatId="accent1" phldr="1"/>
      <dgm:spPr/>
    </dgm:pt>
    <dgm:pt modelId="{AE92896A-28D8-4EF9-B244-C8A554E9B54B}">
      <dgm:prSet phldrT="[Text]" custT="1"/>
      <dgm:spPr/>
      <dgm:t>
        <a:bodyPr/>
        <a:lstStyle/>
        <a:p>
          <a:r>
            <a:rPr lang="en-US" sz="1600" b="1" dirty="0" smtClean="0">
              <a:solidFill>
                <a:srgbClr val="1F497D"/>
              </a:solidFill>
              <a:latin typeface="Century Gothic"/>
              <a:cs typeface="Century Gothic"/>
            </a:rPr>
            <a:t>Dynamic web solution</a:t>
          </a:r>
        </a:p>
        <a:p>
          <a:endParaRPr lang="en-US" sz="1400" dirty="0">
            <a:latin typeface="Century Gothic"/>
            <a:cs typeface="Century Gothic"/>
          </a:endParaRPr>
        </a:p>
      </dgm:t>
    </dgm:pt>
    <dgm:pt modelId="{95F3D3FE-9FE4-4754-82DB-F87AEAB0AB98}" type="parTrans" cxnId="{C805B789-1E11-4286-A6AD-C3FB78F99D06}">
      <dgm:prSet/>
      <dgm:spPr/>
      <dgm:t>
        <a:bodyPr/>
        <a:lstStyle/>
        <a:p>
          <a:endParaRPr lang="en-US">
            <a:latin typeface="Century Gothic"/>
            <a:cs typeface="Century Gothic"/>
          </a:endParaRPr>
        </a:p>
      </dgm:t>
    </dgm:pt>
    <dgm:pt modelId="{494A27E7-9660-49D8-BD76-35F06A494D6F}" type="sibTrans" cxnId="{C805B789-1E11-4286-A6AD-C3FB78F99D06}">
      <dgm:prSet/>
      <dgm:spPr/>
      <dgm:t>
        <a:bodyPr/>
        <a:lstStyle/>
        <a:p>
          <a:endParaRPr lang="en-US">
            <a:latin typeface="Century Gothic"/>
            <a:cs typeface="Century Gothic"/>
          </a:endParaRPr>
        </a:p>
      </dgm:t>
    </dgm:pt>
    <dgm:pt modelId="{50C81DB2-189B-4491-A5BC-109D663B3E3B}">
      <dgm:prSet custT="1"/>
      <dgm:spPr/>
      <dgm:t>
        <a:bodyPr/>
        <a:lstStyle/>
        <a:p>
          <a:r>
            <a:rPr lang="en-US" sz="1400" dirty="0" smtClean="0">
              <a:latin typeface="Century Gothic"/>
              <a:cs typeface="Century Gothic"/>
            </a:rPr>
            <a:t>Better user experience</a:t>
          </a:r>
          <a:endParaRPr lang="en-US" sz="1400" dirty="0">
            <a:latin typeface="Century Gothic"/>
            <a:cs typeface="Century Gothic"/>
          </a:endParaRPr>
        </a:p>
      </dgm:t>
    </dgm:pt>
    <dgm:pt modelId="{CCDF5934-F27E-45F5-A075-4E00BF21C31B}" type="parTrans" cxnId="{ED26FE99-6060-4BE1-85ED-7C0C0B2BED94}">
      <dgm:prSet/>
      <dgm:spPr/>
      <dgm:t>
        <a:bodyPr/>
        <a:lstStyle/>
        <a:p>
          <a:endParaRPr lang="en-US">
            <a:latin typeface="Century Gothic"/>
            <a:cs typeface="Century Gothic"/>
          </a:endParaRPr>
        </a:p>
      </dgm:t>
    </dgm:pt>
    <dgm:pt modelId="{90192F64-5B62-4003-9944-9EE165E6F84B}" type="sibTrans" cxnId="{ED26FE99-6060-4BE1-85ED-7C0C0B2BED94}">
      <dgm:prSet/>
      <dgm:spPr/>
      <dgm:t>
        <a:bodyPr/>
        <a:lstStyle/>
        <a:p>
          <a:endParaRPr lang="en-US">
            <a:latin typeface="Century Gothic"/>
            <a:cs typeface="Century Gothic"/>
          </a:endParaRPr>
        </a:p>
      </dgm:t>
    </dgm:pt>
    <dgm:pt modelId="{A722A261-099F-426F-BB5D-856863D4BAB6}">
      <dgm:prSet custT="1"/>
      <dgm:spPr/>
      <dgm:t>
        <a:bodyPr/>
        <a:lstStyle/>
        <a:p>
          <a:r>
            <a:rPr lang="en-US" sz="1600" b="1" dirty="0" smtClean="0">
              <a:solidFill>
                <a:srgbClr val="1F497D"/>
              </a:solidFill>
              <a:latin typeface="Century Gothic"/>
              <a:cs typeface="Century Gothic"/>
            </a:rPr>
            <a:t>Search engine friendly </a:t>
          </a:r>
        </a:p>
        <a:p>
          <a:endParaRPr lang="en-US" sz="1400" dirty="0">
            <a:latin typeface="Century Gothic"/>
            <a:cs typeface="Century Gothic"/>
          </a:endParaRPr>
        </a:p>
      </dgm:t>
    </dgm:pt>
    <dgm:pt modelId="{7E6EC3B6-85B3-4040-866F-39D6B6B26931}" type="parTrans" cxnId="{F2EC264E-8B95-4D9C-B627-8DDC5AEEE2B6}">
      <dgm:prSet/>
      <dgm:spPr/>
      <dgm:t>
        <a:bodyPr/>
        <a:lstStyle/>
        <a:p>
          <a:endParaRPr lang="en-US">
            <a:latin typeface="Century Gothic"/>
            <a:cs typeface="Century Gothic"/>
          </a:endParaRPr>
        </a:p>
      </dgm:t>
    </dgm:pt>
    <dgm:pt modelId="{7368AB47-7AA4-46C6-996D-7C1D2EB48378}" type="sibTrans" cxnId="{F2EC264E-8B95-4D9C-B627-8DDC5AEEE2B6}">
      <dgm:prSet/>
      <dgm:spPr/>
      <dgm:t>
        <a:bodyPr/>
        <a:lstStyle/>
        <a:p>
          <a:endParaRPr lang="en-US">
            <a:latin typeface="Century Gothic"/>
            <a:cs typeface="Century Gothic"/>
          </a:endParaRPr>
        </a:p>
      </dgm:t>
    </dgm:pt>
    <dgm:pt modelId="{C83AAC3C-1133-402A-9BB0-3963F9CEF4C4}">
      <dgm:prSet custT="1"/>
      <dgm:spPr/>
      <dgm:t>
        <a:bodyPr/>
        <a:lstStyle/>
        <a:p>
          <a:r>
            <a:rPr lang="en-US" sz="1400" dirty="0" smtClean="0">
              <a:latin typeface="Century Gothic"/>
              <a:cs typeface="Century Gothic"/>
            </a:rPr>
            <a:t>Score high marks for search engine ranking position</a:t>
          </a:r>
          <a:endParaRPr lang="en-US" sz="1400" dirty="0">
            <a:latin typeface="Century Gothic"/>
            <a:cs typeface="Century Gothic"/>
          </a:endParaRPr>
        </a:p>
      </dgm:t>
    </dgm:pt>
    <dgm:pt modelId="{259AC221-FA08-49EF-96B1-763CC376AA0D}" type="parTrans" cxnId="{15050E6F-924D-4734-A906-FC3BFA51CD08}">
      <dgm:prSet/>
      <dgm:spPr/>
      <dgm:t>
        <a:bodyPr/>
        <a:lstStyle/>
        <a:p>
          <a:endParaRPr lang="en-US">
            <a:latin typeface="Century Gothic"/>
            <a:cs typeface="Century Gothic"/>
          </a:endParaRPr>
        </a:p>
      </dgm:t>
    </dgm:pt>
    <dgm:pt modelId="{E188C62F-441B-4C63-A352-6AB4FCCFB5A5}" type="sibTrans" cxnId="{15050E6F-924D-4734-A906-FC3BFA51CD08}">
      <dgm:prSet/>
      <dgm:spPr/>
      <dgm:t>
        <a:bodyPr/>
        <a:lstStyle/>
        <a:p>
          <a:endParaRPr lang="en-US">
            <a:latin typeface="Century Gothic"/>
            <a:cs typeface="Century Gothic"/>
          </a:endParaRPr>
        </a:p>
      </dgm:t>
    </dgm:pt>
    <dgm:pt modelId="{A273C505-F4F1-4935-8339-9BD769B115CC}">
      <dgm:prSet custT="1"/>
      <dgm:spPr/>
      <dgm:t>
        <a:bodyPr/>
        <a:lstStyle/>
        <a:p>
          <a:r>
            <a:rPr lang="en-US" sz="1600" b="1" dirty="0" smtClean="0">
              <a:solidFill>
                <a:srgbClr val="1F497D"/>
              </a:solidFill>
              <a:latin typeface="Century Gothic"/>
              <a:cs typeface="Century Gothic"/>
            </a:rPr>
            <a:t>Open Source</a:t>
          </a:r>
        </a:p>
        <a:p>
          <a:endParaRPr lang="en-US" sz="1400" dirty="0">
            <a:latin typeface="Century Gothic"/>
            <a:cs typeface="Century Gothic"/>
          </a:endParaRPr>
        </a:p>
      </dgm:t>
    </dgm:pt>
    <dgm:pt modelId="{54B91440-86DE-482F-B0CE-6F895596F2E2}" type="parTrans" cxnId="{809BF743-5148-433C-9096-718FDD1130EC}">
      <dgm:prSet/>
      <dgm:spPr/>
      <dgm:t>
        <a:bodyPr/>
        <a:lstStyle/>
        <a:p>
          <a:endParaRPr lang="en-US">
            <a:latin typeface="Century Gothic"/>
            <a:cs typeface="Century Gothic"/>
          </a:endParaRPr>
        </a:p>
      </dgm:t>
    </dgm:pt>
    <dgm:pt modelId="{3C3B8627-0B59-4F8D-A936-5F7BC209A8EB}" type="sibTrans" cxnId="{809BF743-5148-433C-9096-718FDD1130EC}">
      <dgm:prSet/>
      <dgm:spPr/>
      <dgm:t>
        <a:bodyPr/>
        <a:lstStyle/>
        <a:p>
          <a:endParaRPr lang="en-US">
            <a:latin typeface="Century Gothic"/>
            <a:cs typeface="Century Gothic"/>
          </a:endParaRPr>
        </a:p>
      </dgm:t>
    </dgm:pt>
    <dgm:pt modelId="{E0C5D87E-CB67-4324-AAAF-808CE4B1F6B5}">
      <dgm:prSet custT="1"/>
      <dgm:spPr/>
      <dgm:t>
        <a:bodyPr/>
        <a:lstStyle/>
        <a:p>
          <a:r>
            <a:rPr lang="en-US" sz="1400" dirty="0" smtClean="0">
              <a:latin typeface="Century Gothic"/>
              <a:cs typeface="Century Gothic"/>
            </a:rPr>
            <a:t>Common platform</a:t>
          </a:r>
          <a:endParaRPr lang="en-US" sz="1400" dirty="0">
            <a:latin typeface="Century Gothic"/>
            <a:cs typeface="Century Gothic"/>
          </a:endParaRPr>
        </a:p>
      </dgm:t>
    </dgm:pt>
    <dgm:pt modelId="{21CD97DC-7F54-403E-9076-8EA86E604742}" type="parTrans" cxnId="{6928FEBF-B5B9-43B1-A44B-283E73C32EDA}">
      <dgm:prSet/>
      <dgm:spPr/>
      <dgm:t>
        <a:bodyPr/>
        <a:lstStyle/>
        <a:p>
          <a:endParaRPr lang="en-US">
            <a:latin typeface="Century Gothic"/>
            <a:cs typeface="Century Gothic"/>
          </a:endParaRPr>
        </a:p>
      </dgm:t>
    </dgm:pt>
    <dgm:pt modelId="{3ADE4772-44BE-4CB7-8046-75E614483BDF}" type="sibTrans" cxnId="{6928FEBF-B5B9-43B1-A44B-283E73C32EDA}">
      <dgm:prSet/>
      <dgm:spPr/>
      <dgm:t>
        <a:bodyPr/>
        <a:lstStyle/>
        <a:p>
          <a:endParaRPr lang="en-US">
            <a:latin typeface="Century Gothic"/>
            <a:cs typeface="Century Gothic"/>
          </a:endParaRPr>
        </a:p>
      </dgm:t>
    </dgm:pt>
    <dgm:pt modelId="{ACAFB888-E936-4CF8-B29F-AA7001C3696C}">
      <dgm:prSet custT="1"/>
      <dgm:spPr/>
      <dgm:t>
        <a:bodyPr/>
        <a:lstStyle/>
        <a:p>
          <a:r>
            <a:rPr lang="en-US" sz="1400" dirty="0" smtClean="0">
              <a:latin typeface="Century Gothic"/>
              <a:cs typeface="Century Gothic"/>
            </a:rPr>
            <a:t>Comprehensive and cutting edge</a:t>
          </a:r>
          <a:endParaRPr lang="en-US" sz="1400" dirty="0">
            <a:latin typeface="Century Gothic"/>
            <a:cs typeface="Century Gothic"/>
          </a:endParaRPr>
        </a:p>
      </dgm:t>
    </dgm:pt>
    <dgm:pt modelId="{07171058-E22A-441C-9E2B-8C910CCE61E3}" type="parTrans" cxnId="{DF73BE8F-0F21-4B52-8B09-A11583B9D41D}">
      <dgm:prSet/>
      <dgm:spPr/>
      <dgm:t>
        <a:bodyPr/>
        <a:lstStyle/>
        <a:p>
          <a:endParaRPr lang="en-US">
            <a:latin typeface="Century Gothic"/>
            <a:cs typeface="Century Gothic"/>
          </a:endParaRPr>
        </a:p>
      </dgm:t>
    </dgm:pt>
    <dgm:pt modelId="{D64E6645-BAED-4EC9-ABEB-EBE704E566CE}" type="sibTrans" cxnId="{DF73BE8F-0F21-4B52-8B09-A11583B9D41D}">
      <dgm:prSet/>
      <dgm:spPr/>
      <dgm:t>
        <a:bodyPr/>
        <a:lstStyle/>
        <a:p>
          <a:endParaRPr lang="en-US">
            <a:latin typeface="Century Gothic"/>
            <a:cs typeface="Century Gothic"/>
          </a:endParaRPr>
        </a:p>
      </dgm:t>
    </dgm:pt>
    <dgm:pt modelId="{3DC67E44-7E9E-4F83-9FCF-46AEA789E1AD}">
      <dgm:prSet custT="1"/>
      <dgm:spPr/>
      <dgm:t>
        <a:bodyPr/>
        <a:lstStyle/>
        <a:p>
          <a:r>
            <a:rPr lang="en-US" sz="1600" b="1" dirty="0" smtClean="0">
              <a:solidFill>
                <a:srgbClr val="1F497D"/>
              </a:solidFill>
              <a:latin typeface="Century Gothic"/>
              <a:cs typeface="Century Gothic"/>
            </a:rPr>
            <a:t>Ease of use</a:t>
          </a:r>
        </a:p>
        <a:p>
          <a:endParaRPr lang="en-US" sz="1400" dirty="0" smtClean="0">
            <a:latin typeface="Century Gothic"/>
            <a:cs typeface="Century Gothic"/>
          </a:endParaRPr>
        </a:p>
        <a:p>
          <a:endParaRPr lang="en-US" sz="1400" dirty="0" smtClean="0">
            <a:latin typeface="Century Gothic"/>
            <a:cs typeface="Century Gothic"/>
          </a:endParaRPr>
        </a:p>
        <a:p>
          <a:endParaRPr lang="en-US" sz="1400" dirty="0">
            <a:latin typeface="Century Gothic"/>
            <a:cs typeface="Century Gothic"/>
          </a:endParaRPr>
        </a:p>
      </dgm:t>
    </dgm:pt>
    <dgm:pt modelId="{B810D9CD-F7D4-4040-B5A4-4AC7ED512811}" type="parTrans" cxnId="{F06E2A7A-6E02-4FC9-B254-65E877C87A57}">
      <dgm:prSet/>
      <dgm:spPr/>
      <dgm:t>
        <a:bodyPr/>
        <a:lstStyle/>
        <a:p>
          <a:endParaRPr lang="en-US">
            <a:latin typeface="Century Gothic"/>
            <a:cs typeface="Century Gothic"/>
          </a:endParaRPr>
        </a:p>
      </dgm:t>
    </dgm:pt>
    <dgm:pt modelId="{315470CC-E1CC-4F7A-B33C-AC34ED66C3B2}" type="sibTrans" cxnId="{F06E2A7A-6E02-4FC9-B254-65E877C87A57}">
      <dgm:prSet/>
      <dgm:spPr/>
      <dgm:t>
        <a:bodyPr/>
        <a:lstStyle/>
        <a:p>
          <a:endParaRPr lang="en-US">
            <a:latin typeface="Century Gothic"/>
            <a:cs typeface="Century Gothic"/>
          </a:endParaRPr>
        </a:p>
      </dgm:t>
    </dgm:pt>
    <dgm:pt modelId="{535E257C-68C0-45A8-AA34-1FA3886238A0}">
      <dgm:prSet custT="1"/>
      <dgm:spPr/>
      <dgm:t>
        <a:bodyPr/>
        <a:lstStyle/>
        <a:p>
          <a:r>
            <a:rPr lang="en-US" sz="1400" dirty="0" smtClean="0">
              <a:latin typeface="Century Gothic"/>
              <a:cs typeface="Century Gothic"/>
            </a:rPr>
            <a:t>Consistency of system (not individual code)</a:t>
          </a:r>
          <a:endParaRPr lang="en-US" sz="1400" dirty="0">
            <a:latin typeface="Century Gothic"/>
            <a:cs typeface="Century Gothic"/>
          </a:endParaRPr>
        </a:p>
      </dgm:t>
    </dgm:pt>
    <dgm:pt modelId="{F27F0CCC-4567-4C85-9A6C-AECF4AED832D}" type="parTrans" cxnId="{202C540E-40FE-4122-AA3A-B3C58A48A27F}">
      <dgm:prSet/>
      <dgm:spPr/>
      <dgm:t>
        <a:bodyPr/>
        <a:lstStyle/>
        <a:p>
          <a:endParaRPr lang="en-US">
            <a:latin typeface="Century Gothic"/>
            <a:cs typeface="Century Gothic"/>
          </a:endParaRPr>
        </a:p>
      </dgm:t>
    </dgm:pt>
    <dgm:pt modelId="{A733EB5D-0EA5-4D34-9273-0CAAE7C1EE26}" type="sibTrans" cxnId="{202C540E-40FE-4122-AA3A-B3C58A48A27F}">
      <dgm:prSet/>
      <dgm:spPr/>
      <dgm:t>
        <a:bodyPr/>
        <a:lstStyle/>
        <a:p>
          <a:endParaRPr lang="en-US">
            <a:latin typeface="Century Gothic"/>
            <a:cs typeface="Century Gothic"/>
          </a:endParaRPr>
        </a:p>
      </dgm:t>
    </dgm:pt>
    <dgm:pt modelId="{D6F6BE5F-7C81-45BF-A800-70816221934B}">
      <dgm:prSet custT="1"/>
      <dgm:spPr/>
      <dgm:t>
        <a:bodyPr/>
        <a:lstStyle/>
        <a:p>
          <a:r>
            <a:rPr lang="en-US" sz="1400" dirty="0" smtClean="0">
              <a:latin typeface="Century Gothic"/>
              <a:cs typeface="Century Gothic"/>
            </a:rPr>
            <a:t>Clients can make their own changes</a:t>
          </a:r>
          <a:endParaRPr lang="en-US" sz="1400" dirty="0">
            <a:latin typeface="Century Gothic"/>
            <a:cs typeface="Century Gothic"/>
          </a:endParaRPr>
        </a:p>
      </dgm:t>
    </dgm:pt>
    <dgm:pt modelId="{2AC19BA7-67E4-441C-84EA-44B9A7F3A74A}" type="parTrans" cxnId="{FF2644DC-6A30-483F-8908-AC69D634CB84}">
      <dgm:prSet/>
      <dgm:spPr/>
      <dgm:t>
        <a:bodyPr/>
        <a:lstStyle/>
        <a:p>
          <a:endParaRPr lang="en-US">
            <a:latin typeface="Century Gothic"/>
            <a:cs typeface="Century Gothic"/>
          </a:endParaRPr>
        </a:p>
      </dgm:t>
    </dgm:pt>
    <dgm:pt modelId="{89BC09AD-F441-41FF-9D80-9A1B4A4F0995}" type="sibTrans" cxnId="{FF2644DC-6A30-483F-8908-AC69D634CB84}">
      <dgm:prSet/>
      <dgm:spPr/>
      <dgm:t>
        <a:bodyPr/>
        <a:lstStyle/>
        <a:p>
          <a:endParaRPr lang="en-US">
            <a:latin typeface="Century Gothic"/>
            <a:cs typeface="Century Gothic"/>
          </a:endParaRPr>
        </a:p>
      </dgm:t>
    </dgm:pt>
    <dgm:pt modelId="{480D1F19-44CA-49AE-8FF0-76F1A07C1572}">
      <dgm:prSet custT="1"/>
      <dgm:spPr/>
      <dgm:t>
        <a:bodyPr/>
        <a:lstStyle/>
        <a:p>
          <a:r>
            <a:rPr lang="en-US" sz="1400" dirty="0" smtClean="0">
              <a:latin typeface="Century Gothic"/>
              <a:cs typeface="Century Gothic"/>
            </a:rPr>
            <a:t>Easily manipulate content</a:t>
          </a:r>
          <a:endParaRPr lang="en-US" sz="1400" dirty="0">
            <a:latin typeface="Century Gothic"/>
            <a:cs typeface="Century Gothic"/>
          </a:endParaRPr>
        </a:p>
      </dgm:t>
    </dgm:pt>
    <dgm:pt modelId="{DB362D48-0688-465A-84B2-5C37AFB7F618}" type="parTrans" cxnId="{F7271BB7-570D-4C04-B083-63720AFE4F7F}">
      <dgm:prSet/>
      <dgm:spPr/>
      <dgm:t>
        <a:bodyPr/>
        <a:lstStyle/>
        <a:p>
          <a:endParaRPr lang="en-US">
            <a:latin typeface="Century Gothic"/>
            <a:cs typeface="Century Gothic"/>
          </a:endParaRPr>
        </a:p>
      </dgm:t>
    </dgm:pt>
    <dgm:pt modelId="{5D5F8965-C5E4-419A-A29A-B9EBC5D4EED6}" type="sibTrans" cxnId="{F7271BB7-570D-4C04-B083-63720AFE4F7F}">
      <dgm:prSet/>
      <dgm:spPr/>
      <dgm:t>
        <a:bodyPr/>
        <a:lstStyle/>
        <a:p>
          <a:endParaRPr lang="en-US">
            <a:latin typeface="Century Gothic"/>
            <a:cs typeface="Century Gothic"/>
          </a:endParaRPr>
        </a:p>
      </dgm:t>
    </dgm:pt>
    <dgm:pt modelId="{345CB233-7AF0-4BB6-9927-0DF50B703F51}">
      <dgm:prSet custT="1"/>
      <dgm:spPr/>
      <dgm:t>
        <a:bodyPr/>
        <a:lstStyle/>
        <a:p>
          <a:r>
            <a:rPr lang="en-US" sz="1400" smtClean="0">
              <a:latin typeface="Century Gothic"/>
              <a:cs typeface="Century Gothic"/>
            </a:rPr>
            <a:t>No need for knowledge of programming language</a:t>
          </a:r>
          <a:endParaRPr lang="en-US" sz="1400">
            <a:latin typeface="Century Gothic"/>
            <a:cs typeface="Century Gothic"/>
          </a:endParaRPr>
        </a:p>
      </dgm:t>
    </dgm:pt>
    <dgm:pt modelId="{6B0C46E9-86E5-4B76-9B7F-A9A0C9FD132F}" type="parTrans" cxnId="{6A31619F-1643-490A-B8CA-F1A3F023722D}">
      <dgm:prSet/>
      <dgm:spPr/>
      <dgm:t>
        <a:bodyPr/>
        <a:lstStyle/>
        <a:p>
          <a:endParaRPr lang="en-US">
            <a:latin typeface="Century Gothic"/>
            <a:cs typeface="Century Gothic"/>
          </a:endParaRPr>
        </a:p>
      </dgm:t>
    </dgm:pt>
    <dgm:pt modelId="{3B35841B-B754-4513-A49D-BD0B6281010F}" type="sibTrans" cxnId="{6A31619F-1643-490A-B8CA-F1A3F023722D}">
      <dgm:prSet/>
      <dgm:spPr/>
      <dgm:t>
        <a:bodyPr/>
        <a:lstStyle/>
        <a:p>
          <a:endParaRPr lang="en-US">
            <a:latin typeface="Century Gothic"/>
            <a:cs typeface="Century Gothic"/>
          </a:endParaRPr>
        </a:p>
      </dgm:t>
    </dgm:pt>
    <dgm:pt modelId="{CFEE470E-0A6E-48CF-8325-85063BEAFE4A}">
      <dgm:prSet custT="1"/>
      <dgm:spPr/>
      <dgm:t>
        <a:bodyPr/>
        <a:lstStyle/>
        <a:p>
          <a:r>
            <a:rPr lang="en-US" sz="1400" smtClean="0">
              <a:latin typeface="Century Gothic"/>
              <a:cs typeface="Century Gothic"/>
            </a:rPr>
            <a:t>Remote Access to site</a:t>
          </a:r>
          <a:endParaRPr lang="en-US" sz="1400">
            <a:latin typeface="Century Gothic"/>
            <a:cs typeface="Century Gothic"/>
          </a:endParaRPr>
        </a:p>
      </dgm:t>
    </dgm:pt>
    <dgm:pt modelId="{292365CA-98B7-4DBF-A4B9-AC48007EDB3B}" type="parTrans" cxnId="{45D3B18B-806A-487B-A8A8-C4D5CE1E13DB}">
      <dgm:prSet/>
      <dgm:spPr/>
      <dgm:t>
        <a:bodyPr/>
        <a:lstStyle/>
        <a:p>
          <a:endParaRPr lang="en-US">
            <a:latin typeface="Century Gothic"/>
            <a:cs typeface="Century Gothic"/>
          </a:endParaRPr>
        </a:p>
      </dgm:t>
    </dgm:pt>
    <dgm:pt modelId="{16A30BEA-2EC8-4C38-8CC7-37724AF48430}" type="sibTrans" cxnId="{45D3B18B-806A-487B-A8A8-C4D5CE1E13DB}">
      <dgm:prSet/>
      <dgm:spPr/>
      <dgm:t>
        <a:bodyPr/>
        <a:lstStyle/>
        <a:p>
          <a:endParaRPr lang="en-US">
            <a:latin typeface="Century Gothic"/>
            <a:cs typeface="Century Gothic"/>
          </a:endParaRPr>
        </a:p>
      </dgm:t>
    </dgm:pt>
    <dgm:pt modelId="{58B43241-DB55-4C75-A4E9-4C28BCC83811}">
      <dgm:prSet custT="1"/>
      <dgm:spPr/>
      <dgm:t>
        <a:bodyPr/>
        <a:lstStyle/>
        <a:p>
          <a:r>
            <a:rPr lang="en-US" sz="1400" dirty="0" smtClean="0">
              <a:latin typeface="Century Gothic"/>
              <a:cs typeface="Century Gothic"/>
            </a:rPr>
            <a:t>No need for specific software or technical programs</a:t>
          </a:r>
          <a:endParaRPr lang="en-US" sz="1400" dirty="0">
            <a:latin typeface="Century Gothic"/>
            <a:cs typeface="Century Gothic"/>
          </a:endParaRPr>
        </a:p>
      </dgm:t>
    </dgm:pt>
    <dgm:pt modelId="{0D33A030-F107-4857-A98B-BA89AC59F5D0}" type="parTrans" cxnId="{32BF0DFE-AF9C-4A8F-B9EA-6C55712EF6D9}">
      <dgm:prSet/>
      <dgm:spPr/>
      <dgm:t>
        <a:bodyPr/>
        <a:lstStyle/>
        <a:p>
          <a:endParaRPr lang="en-US">
            <a:latin typeface="Century Gothic"/>
            <a:cs typeface="Century Gothic"/>
          </a:endParaRPr>
        </a:p>
      </dgm:t>
    </dgm:pt>
    <dgm:pt modelId="{3E7A6E2F-9B86-4BB2-8DC4-5E2C274B69AD}" type="sibTrans" cxnId="{32BF0DFE-AF9C-4A8F-B9EA-6C55712EF6D9}">
      <dgm:prSet/>
      <dgm:spPr/>
      <dgm:t>
        <a:bodyPr/>
        <a:lstStyle/>
        <a:p>
          <a:endParaRPr lang="en-US">
            <a:latin typeface="Century Gothic"/>
            <a:cs typeface="Century Gothic"/>
          </a:endParaRPr>
        </a:p>
      </dgm:t>
    </dgm:pt>
    <dgm:pt modelId="{1EA97801-D3E3-453A-BBB7-C08BBB3EFAEE}">
      <dgm:prSet custT="1"/>
      <dgm:spPr/>
      <dgm:t>
        <a:bodyPr/>
        <a:lstStyle/>
        <a:p>
          <a:endParaRPr lang="en-US" sz="1400" dirty="0">
            <a:latin typeface="Century Gothic"/>
            <a:cs typeface="Century Gothic"/>
          </a:endParaRPr>
        </a:p>
      </dgm:t>
    </dgm:pt>
    <dgm:pt modelId="{94C03A2A-6A8E-4137-9C60-B04D64A2F256}" type="parTrans" cxnId="{7AE77D47-7767-4E29-8ED0-E56C1599EA89}">
      <dgm:prSet/>
      <dgm:spPr/>
      <dgm:t>
        <a:bodyPr/>
        <a:lstStyle/>
        <a:p>
          <a:endParaRPr lang="en-US"/>
        </a:p>
      </dgm:t>
    </dgm:pt>
    <dgm:pt modelId="{E2D7CBF5-3658-43A0-B770-1B39CF8362C8}" type="sibTrans" cxnId="{7AE77D47-7767-4E29-8ED0-E56C1599EA89}">
      <dgm:prSet/>
      <dgm:spPr/>
      <dgm:t>
        <a:bodyPr/>
        <a:lstStyle/>
        <a:p>
          <a:endParaRPr lang="en-US"/>
        </a:p>
      </dgm:t>
    </dgm:pt>
    <dgm:pt modelId="{9ACAB1E0-EEEC-4F13-9763-5B867AE4B47B}">
      <dgm:prSet custT="1"/>
      <dgm:spPr/>
      <dgm:t>
        <a:bodyPr/>
        <a:lstStyle/>
        <a:p>
          <a:r>
            <a:rPr lang="en-US" sz="1400" dirty="0" smtClean="0">
              <a:latin typeface="Century Gothic"/>
              <a:cs typeface="Century Gothic"/>
            </a:rPr>
            <a:t>Blogs, calendars, maps, mailing lists, image gallery, etc</a:t>
          </a:r>
          <a:endParaRPr lang="en-US" sz="1400" dirty="0">
            <a:latin typeface="Century Gothic"/>
            <a:cs typeface="Century Gothic"/>
          </a:endParaRPr>
        </a:p>
      </dgm:t>
    </dgm:pt>
    <dgm:pt modelId="{8F7C43AF-EF92-4EE6-A2F5-F8992DDECB0B}">
      <dgm:prSet custT="1"/>
      <dgm:spPr/>
      <dgm:t>
        <a:bodyPr/>
        <a:lstStyle/>
        <a:p>
          <a:endParaRPr lang="en-US" sz="1400" dirty="0">
            <a:latin typeface="Century Gothic"/>
            <a:cs typeface="Century Gothic"/>
          </a:endParaRPr>
        </a:p>
      </dgm:t>
    </dgm:pt>
    <dgm:pt modelId="{818DB8C6-C1C7-4CBE-BFB0-F5113047C452}">
      <dgm:prSet custT="1"/>
      <dgm:spPr/>
      <dgm:t>
        <a:bodyPr/>
        <a:lstStyle/>
        <a:p>
          <a:endParaRPr lang="en-US" sz="1400" dirty="0">
            <a:latin typeface="Century Gothic"/>
            <a:cs typeface="Century Gothic"/>
          </a:endParaRPr>
        </a:p>
      </dgm:t>
    </dgm:pt>
    <dgm:pt modelId="{69D6F243-F125-480E-A2BF-7EE985687A64}">
      <dgm:prSet custT="1"/>
      <dgm:spPr/>
      <dgm:t>
        <a:bodyPr/>
        <a:lstStyle/>
        <a:p>
          <a:endParaRPr lang="en-US" sz="1400" dirty="0">
            <a:latin typeface="Century Gothic"/>
            <a:cs typeface="Century Gothic"/>
          </a:endParaRPr>
        </a:p>
      </dgm:t>
    </dgm:pt>
    <dgm:pt modelId="{38C45B0C-E3B5-43D5-B7C6-4126AD8856FA}">
      <dgm:prSet custT="1"/>
      <dgm:spPr/>
      <dgm:t>
        <a:bodyPr/>
        <a:lstStyle/>
        <a:p>
          <a:r>
            <a:rPr lang="en-US" sz="1600" b="1" dirty="0" smtClean="0">
              <a:solidFill>
                <a:srgbClr val="1F497D"/>
              </a:solidFill>
              <a:latin typeface="Century Gothic"/>
              <a:cs typeface="Century Gothic"/>
            </a:rPr>
            <a:t>Features and applications</a:t>
          </a:r>
          <a:endParaRPr lang="en-US" sz="1600" b="1" dirty="0">
            <a:solidFill>
              <a:srgbClr val="1F497D"/>
            </a:solidFill>
            <a:latin typeface="Century Gothic"/>
            <a:cs typeface="Century Gothic"/>
          </a:endParaRPr>
        </a:p>
      </dgm:t>
    </dgm:pt>
    <dgm:pt modelId="{67BDF95D-D0B4-489A-8965-736560384FB2}" type="sibTrans" cxnId="{4A0E1AFC-9497-464B-9430-47BFB9D13C1D}">
      <dgm:prSet/>
      <dgm:spPr/>
      <dgm:t>
        <a:bodyPr/>
        <a:lstStyle/>
        <a:p>
          <a:endParaRPr lang="en-US">
            <a:latin typeface="Century Gothic"/>
            <a:cs typeface="Century Gothic"/>
          </a:endParaRPr>
        </a:p>
      </dgm:t>
    </dgm:pt>
    <dgm:pt modelId="{BD75CFC9-87C6-46A0-A8CF-870CF547122D}" type="parTrans" cxnId="{4A0E1AFC-9497-464B-9430-47BFB9D13C1D}">
      <dgm:prSet/>
      <dgm:spPr/>
      <dgm:t>
        <a:bodyPr/>
        <a:lstStyle/>
        <a:p>
          <a:endParaRPr lang="en-US">
            <a:latin typeface="Century Gothic"/>
            <a:cs typeface="Century Gothic"/>
          </a:endParaRPr>
        </a:p>
      </dgm:t>
    </dgm:pt>
    <dgm:pt modelId="{BAA20059-4837-421B-94EE-64ACEB8976B2}" type="sibTrans" cxnId="{E79228BF-1D5B-4209-B390-A14BD10057C8}">
      <dgm:prSet/>
      <dgm:spPr/>
      <dgm:t>
        <a:bodyPr/>
        <a:lstStyle/>
        <a:p>
          <a:endParaRPr lang="en-US"/>
        </a:p>
      </dgm:t>
    </dgm:pt>
    <dgm:pt modelId="{F24F1C49-2295-46AE-A535-DD5A8209F87E}" type="parTrans" cxnId="{E79228BF-1D5B-4209-B390-A14BD10057C8}">
      <dgm:prSet/>
      <dgm:spPr/>
      <dgm:t>
        <a:bodyPr/>
        <a:lstStyle/>
        <a:p>
          <a:endParaRPr lang="en-US"/>
        </a:p>
      </dgm:t>
    </dgm:pt>
    <dgm:pt modelId="{FFA85D00-ADEC-4493-BD11-D4D6463845F1}" type="sibTrans" cxnId="{5225CF65-FF91-4037-87E0-003D606BE856}">
      <dgm:prSet/>
      <dgm:spPr/>
      <dgm:t>
        <a:bodyPr/>
        <a:lstStyle/>
        <a:p>
          <a:endParaRPr lang="en-US"/>
        </a:p>
      </dgm:t>
    </dgm:pt>
    <dgm:pt modelId="{D70DF455-2BCD-430D-8D93-5AC09CDCA9C2}" type="parTrans" cxnId="{5225CF65-FF91-4037-87E0-003D606BE856}">
      <dgm:prSet/>
      <dgm:spPr/>
      <dgm:t>
        <a:bodyPr/>
        <a:lstStyle/>
        <a:p>
          <a:endParaRPr lang="en-US"/>
        </a:p>
      </dgm:t>
    </dgm:pt>
    <dgm:pt modelId="{A6C0D5BF-4D8D-41D2-AA50-75B6DDD7FD3E}" type="sibTrans" cxnId="{81BD0819-3F2C-4603-A0C7-BBF96CDBBB74}">
      <dgm:prSet/>
      <dgm:spPr/>
      <dgm:t>
        <a:bodyPr/>
        <a:lstStyle/>
        <a:p>
          <a:endParaRPr lang="en-US"/>
        </a:p>
      </dgm:t>
    </dgm:pt>
    <dgm:pt modelId="{0AAB893A-775F-4A37-B43E-D46B7EB753D4}" type="parTrans" cxnId="{81BD0819-3F2C-4603-A0C7-BBF96CDBBB74}">
      <dgm:prSet/>
      <dgm:spPr/>
      <dgm:t>
        <a:bodyPr/>
        <a:lstStyle/>
        <a:p>
          <a:endParaRPr lang="en-US"/>
        </a:p>
      </dgm:t>
    </dgm:pt>
    <dgm:pt modelId="{A1D93427-CFB5-4A90-AA9D-D4DE691E6F44}" type="sibTrans" cxnId="{C781B495-7978-4D4B-90CD-A6B411E81B15}">
      <dgm:prSet/>
      <dgm:spPr/>
      <dgm:t>
        <a:bodyPr/>
        <a:lstStyle/>
        <a:p>
          <a:endParaRPr lang="en-US"/>
        </a:p>
      </dgm:t>
    </dgm:pt>
    <dgm:pt modelId="{2B89549A-87AF-47CC-A1E9-479B30FE474B}" type="parTrans" cxnId="{C781B495-7978-4D4B-90CD-A6B411E81B15}">
      <dgm:prSet/>
      <dgm:spPr/>
      <dgm:t>
        <a:bodyPr/>
        <a:lstStyle/>
        <a:p>
          <a:endParaRPr lang="en-US"/>
        </a:p>
      </dgm:t>
    </dgm:pt>
    <dgm:pt modelId="{F1879217-2EA9-49AB-86BE-39CBC01E1F2F}" type="pres">
      <dgm:prSet presAssocID="{0890F3EF-56A4-409E-9951-DE4A482DD2BA}" presName="arrowDiagram" presStyleCnt="0">
        <dgm:presLayoutVars>
          <dgm:chMax val="5"/>
          <dgm:dir/>
          <dgm:resizeHandles val="exact"/>
        </dgm:presLayoutVars>
      </dgm:prSet>
      <dgm:spPr/>
    </dgm:pt>
    <dgm:pt modelId="{D51E16A6-99DE-440D-ABC7-5FDE4A77FB58}" type="pres">
      <dgm:prSet presAssocID="{0890F3EF-56A4-409E-9951-DE4A482DD2BA}" presName="arrow" presStyleLbl="bgShp" presStyleIdx="0" presStyleCnt="1" custScaleX="98679" custScaleY="87619" custLinFactNeighborX="-321" custLinFactNeighborY="-2877"/>
      <dgm:spPr/>
    </dgm:pt>
    <dgm:pt modelId="{3F4C638F-F53C-43E3-B48A-1F66E7BA45F6}" type="pres">
      <dgm:prSet presAssocID="{0890F3EF-56A4-409E-9951-DE4A482DD2BA}" presName="arrowDiagram5" presStyleCnt="0"/>
      <dgm:spPr/>
    </dgm:pt>
    <dgm:pt modelId="{A1822B69-F9C4-474C-9707-B7F438750551}" type="pres">
      <dgm:prSet presAssocID="{AE92896A-28D8-4EF9-B244-C8A554E9B54B}" presName="bullet5a" presStyleLbl="node1" presStyleIdx="0" presStyleCnt="5" custLinFactX="-44506" custLinFactNeighborX="-100000" custLinFactNeighborY="51608"/>
      <dgm:spPr/>
    </dgm:pt>
    <dgm:pt modelId="{6DFEE164-C89C-4AC9-953A-F70640F2DFE0}" type="pres">
      <dgm:prSet presAssocID="{AE92896A-28D8-4EF9-B244-C8A554E9B54B}" presName="textBox5a" presStyleLbl="revTx" presStyleIdx="0" presStyleCnt="5" custScaleX="128132" custScaleY="126559" custLinFactNeighborX="-87528" custLinFactNeighborY="-56068">
        <dgm:presLayoutVars>
          <dgm:bulletEnabled val="1"/>
        </dgm:presLayoutVars>
      </dgm:prSet>
      <dgm:spPr/>
      <dgm:t>
        <a:bodyPr/>
        <a:lstStyle/>
        <a:p>
          <a:endParaRPr lang="en-US"/>
        </a:p>
      </dgm:t>
    </dgm:pt>
    <dgm:pt modelId="{35496CEC-EC7B-4F18-AD5A-76E2B07D117D}" type="pres">
      <dgm:prSet presAssocID="{A722A261-099F-426F-BB5D-856863D4BAB6}" presName="bullet5b" presStyleLbl="node1" presStyleIdx="1" presStyleCnt="5" custLinFactNeighborX="-29125" custLinFactNeighborY="-11969"/>
      <dgm:spPr/>
    </dgm:pt>
    <dgm:pt modelId="{BED91DEE-09CB-45E3-A7B7-3A33F3F3AC05}" type="pres">
      <dgm:prSet presAssocID="{A722A261-099F-426F-BB5D-856863D4BAB6}" presName="textBox5b" presStyleLbl="revTx" presStyleIdx="1" presStyleCnt="5" custScaleX="135368" custLinFactNeighborX="-52700" custLinFactNeighborY="-31841">
        <dgm:presLayoutVars>
          <dgm:bulletEnabled val="1"/>
        </dgm:presLayoutVars>
      </dgm:prSet>
      <dgm:spPr/>
      <dgm:t>
        <a:bodyPr/>
        <a:lstStyle/>
        <a:p>
          <a:endParaRPr lang="en-US"/>
        </a:p>
      </dgm:t>
    </dgm:pt>
    <dgm:pt modelId="{1BE24051-C240-4ED0-8691-8A351ADABFDC}" type="pres">
      <dgm:prSet presAssocID="{A273C505-F4F1-4935-8339-9BD769B115CC}" presName="bullet5c" presStyleLbl="node1" presStyleIdx="2" presStyleCnt="5" custLinFactNeighborX="12951" custLinFactNeighborY="-18192"/>
      <dgm:spPr/>
    </dgm:pt>
    <dgm:pt modelId="{C5C1DEB8-689C-4703-A0B9-3E3D599BAEB2}" type="pres">
      <dgm:prSet presAssocID="{A273C505-F4F1-4935-8339-9BD769B115CC}" presName="textBox5c" presStyleLbl="revTx" presStyleIdx="2" presStyleCnt="5" custScaleX="120346" custLinFactNeighborX="-29560" custLinFactNeighborY="-21557">
        <dgm:presLayoutVars>
          <dgm:bulletEnabled val="1"/>
        </dgm:presLayoutVars>
      </dgm:prSet>
      <dgm:spPr/>
      <dgm:t>
        <a:bodyPr/>
        <a:lstStyle/>
        <a:p>
          <a:endParaRPr lang="en-US"/>
        </a:p>
      </dgm:t>
    </dgm:pt>
    <dgm:pt modelId="{8E34D928-7CFC-466F-8688-FC3C09BA3AFD}" type="pres">
      <dgm:prSet presAssocID="{38C45B0C-E3B5-43D5-B7C6-4126AD8856FA}" presName="bullet5d" presStyleLbl="node1" presStyleIdx="3" presStyleCnt="5" custLinFactNeighborX="-4971" custLinFactNeighborY="11076"/>
      <dgm:spPr/>
    </dgm:pt>
    <dgm:pt modelId="{F23D7CB7-543A-49F8-B38A-01670A8C0EE9}" type="pres">
      <dgm:prSet presAssocID="{38C45B0C-E3B5-43D5-B7C6-4126AD8856FA}" presName="textBox5d" presStyleLbl="revTx" presStyleIdx="3" presStyleCnt="5" custScaleX="109816" custScaleY="87544" custLinFactNeighborX="-38507" custLinFactNeighborY="-30094">
        <dgm:presLayoutVars>
          <dgm:bulletEnabled val="1"/>
        </dgm:presLayoutVars>
      </dgm:prSet>
      <dgm:spPr/>
      <dgm:t>
        <a:bodyPr/>
        <a:lstStyle/>
        <a:p>
          <a:endParaRPr lang="en-US"/>
        </a:p>
      </dgm:t>
    </dgm:pt>
    <dgm:pt modelId="{9190AAA6-D826-4198-BD16-4FFDECA9F886}" type="pres">
      <dgm:prSet presAssocID="{3DC67E44-7E9E-4F83-9FCF-46AEA789E1AD}" presName="bullet5e" presStyleLbl="node1" presStyleIdx="4" presStyleCnt="5"/>
      <dgm:spPr/>
    </dgm:pt>
    <dgm:pt modelId="{58BA3DF1-39C5-4778-B3A8-69BE204D48C3}" type="pres">
      <dgm:prSet presAssocID="{3DC67E44-7E9E-4F83-9FCF-46AEA789E1AD}" presName="textBox5e" presStyleLbl="revTx" presStyleIdx="4" presStyleCnt="5" custScaleX="185961" custScaleY="135870" custLinFactNeighborX="-4787" custLinFactNeighborY="2352">
        <dgm:presLayoutVars>
          <dgm:bulletEnabled val="1"/>
        </dgm:presLayoutVars>
      </dgm:prSet>
      <dgm:spPr/>
      <dgm:t>
        <a:bodyPr/>
        <a:lstStyle/>
        <a:p>
          <a:endParaRPr lang="en-US"/>
        </a:p>
      </dgm:t>
    </dgm:pt>
  </dgm:ptLst>
  <dgm:cxnLst>
    <dgm:cxn modelId="{202C540E-40FE-4122-AA3A-B3C58A48A27F}" srcId="{3DC67E44-7E9E-4F83-9FCF-46AEA789E1AD}" destId="{535E257C-68C0-45A8-AA34-1FA3886238A0}" srcOrd="0" destOrd="0" parTransId="{F27F0CCC-4567-4C85-9A6C-AECF4AED832D}" sibTransId="{A733EB5D-0EA5-4D34-9273-0CAAE7C1EE26}"/>
    <dgm:cxn modelId="{81BD0819-3F2C-4603-A0C7-BBF96CDBBB74}" srcId="{38C45B0C-E3B5-43D5-B7C6-4126AD8856FA}" destId="{818DB8C6-C1C7-4CBE-BFB0-F5113047C452}" srcOrd="1" destOrd="0" parTransId="{0AAB893A-775F-4A37-B43E-D46B7EB753D4}" sibTransId="{A6C0D5BF-4D8D-41D2-AA50-75B6DDD7FD3E}"/>
    <dgm:cxn modelId="{7AE77D47-7767-4E29-8ED0-E56C1599EA89}" srcId="{A273C505-F4F1-4935-8339-9BD769B115CC}" destId="{1EA97801-D3E3-453A-BBB7-C08BBB3EFAEE}" srcOrd="0" destOrd="0" parTransId="{94C03A2A-6A8E-4137-9C60-B04D64A2F256}" sibTransId="{E2D7CBF5-3658-43A0-B770-1B39CF8362C8}"/>
    <dgm:cxn modelId="{C781B495-7978-4D4B-90CD-A6B411E81B15}" srcId="{38C45B0C-E3B5-43D5-B7C6-4126AD8856FA}" destId="{69D6F243-F125-480E-A2BF-7EE985687A64}" srcOrd="0" destOrd="0" parTransId="{2B89549A-87AF-47CC-A1E9-479B30FE474B}" sibTransId="{A1D93427-CFB5-4A90-AA9D-D4DE691E6F44}"/>
    <dgm:cxn modelId="{F7271BB7-570D-4C04-B083-63720AFE4F7F}" srcId="{D6F6BE5F-7C81-45BF-A800-70816221934B}" destId="{480D1F19-44CA-49AE-8FF0-76F1A07C1572}" srcOrd="0" destOrd="0" parTransId="{DB362D48-0688-465A-84B2-5C37AFB7F618}" sibTransId="{5D5F8965-C5E4-419A-A29A-B9EBC5D4EED6}"/>
    <dgm:cxn modelId="{186EA6E8-8ABA-4990-A637-00FE90877291}" type="presOf" srcId="{ACAFB888-E936-4CF8-B29F-AA7001C3696C}" destId="{C5C1DEB8-689C-4703-A0B9-3E3D599BAEB2}" srcOrd="0" destOrd="3" presId="urn:microsoft.com/office/officeart/2005/8/layout/arrow2"/>
    <dgm:cxn modelId="{5860878D-B01F-4A68-816A-7F9E582FBE49}" type="presOf" srcId="{50C81DB2-189B-4491-A5BC-109D663B3E3B}" destId="{6DFEE164-C89C-4AC9-953A-F70640F2DFE0}" srcOrd="0" destOrd="1" presId="urn:microsoft.com/office/officeart/2005/8/layout/arrow2"/>
    <dgm:cxn modelId="{32BF0DFE-AF9C-4A8F-B9EA-6C55712EF6D9}" srcId="{CFEE470E-0A6E-48CF-8325-85063BEAFE4A}" destId="{58B43241-DB55-4C75-A4E9-4C28BCC83811}" srcOrd="0" destOrd="0" parTransId="{0D33A030-F107-4857-A98B-BA89AC59F5D0}" sibTransId="{3E7A6E2F-9B86-4BB2-8DC4-5E2C274B69AD}"/>
    <dgm:cxn modelId="{41B6643A-F04E-44A1-BB71-1AEC95483382}" type="presOf" srcId="{69D6F243-F125-480E-A2BF-7EE985687A64}" destId="{F23D7CB7-543A-49F8-B38A-01670A8C0EE9}" srcOrd="0" destOrd="1" presId="urn:microsoft.com/office/officeart/2005/8/layout/arrow2"/>
    <dgm:cxn modelId="{5225CF65-FF91-4037-87E0-003D606BE856}" srcId="{38C45B0C-E3B5-43D5-B7C6-4126AD8856FA}" destId="{8F7C43AF-EF92-4EE6-A2F5-F8992DDECB0B}" srcOrd="2" destOrd="0" parTransId="{D70DF455-2BCD-430D-8D93-5AC09CDCA9C2}" sibTransId="{FFA85D00-ADEC-4493-BD11-D4D6463845F1}"/>
    <dgm:cxn modelId="{38E7E72D-29E4-4DE7-BF4F-BC825D734604}" type="presOf" srcId="{E0C5D87E-CB67-4324-AAAF-808CE4B1F6B5}" destId="{C5C1DEB8-689C-4703-A0B9-3E3D599BAEB2}" srcOrd="0" destOrd="2" presId="urn:microsoft.com/office/officeart/2005/8/layout/arrow2"/>
    <dgm:cxn modelId="{670512C3-5614-4158-A456-6C5293CAF530}" type="presOf" srcId="{345CB233-7AF0-4BB6-9927-0DF50B703F51}" destId="{58BA3DF1-39C5-4778-B3A8-69BE204D48C3}" srcOrd="0" destOrd="4" presId="urn:microsoft.com/office/officeart/2005/8/layout/arrow2"/>
    <dgm:cxn modelId="{F06E2A7A-6E02-4FC9-B254-65E877C87A57}" srcId="{0890F3EF-56A4-409E-9951-DE4A482DD2BA}" destId="{3DC67E44-7E9E-4F83-9FCF-46AEA789E1AD}" srcOrd="4" destOrd="0" parTransId="{B810D9CD-F7D4-4040-B5A4-4AC7ED512811}" sibTransId="{315470CC-E1CC-4F7A-B33C-AC34ED66C3B2}"/>
    <dgm:cxn modelId="{3BCCC3FE-730A-4F68-93A8-CC8F67EED218}" type="presOf" srcId="{818DB8C6-C1C7-4CBE-BFB0-F5113047C452}" destId="{F23D7CB7-543A-49F8-B38A-01670A8C0EE9}" srcOrd="0" destOrd="2" presId="urn:microsoft.com/office/officeart/2005/8/layout/arrow2"/>
    <dgm:cxn modelId="{504B5019-BBA3-45A5-85BE-20875FCDE783}" type="presOf" srcId="{C83AAC3C-1133-402A-9BB0-3963F9CEF4C4}" destId="{BED91DEE-09CB-45E3-A7B7-3A33F3F3AC05}" srcOrd="0" destOrd="1" presId="urn:microsoft.com/office/officeart/2005/8/layout/arrow2"/>
    <dgm:cxn modelId="{5836AC6F-44AA-494C-ACFD-FD545357026F}" type="presOf" srcId="{3DC67E44-7E9E-4F83-9FCF-46AEA789E1AD}" destId="{58BA3DF1-39C5-4778-B3A8-69BE204D48C3}" srcOrd="0" destOrd="0" presId="urn:microsoft.com/office/officeart/2005/8/layout/arrow2"/>
    <dgm:cxn modelId="{C0DF1BD4-9241-4745-A5A6-A92A55131B95}" type="presOf" srcId="{A273C505-F4F1-4935-8339-9BD769B115CC}" destId="{C5C1DEB8-689C-4703-A0B9-3E3D599BAEB2}" srcOrd="0" destOrd="0" presId="urn:microsoft.com/office/officeart/2005/8/layout/arrow2"/>
    <dgm:cxn modelId="{320ABD3C-E565-48B0-92AB-C0847D05591E}" type="presOf" srcId="{D6F6BE5F-7C81-45BF-A800-70816221934B}" destId="{58BA3DF1-39C5-4778-B3A8-69BE204D48C3}" srcOrd="0" destOrd="2" presId="urn:microsoft.com/office/officeart/2005/8/layout/arrow2"/>
    <dgm:cxn modelId="{98A339EB-A0C3-42A2-BC67-CB7DBEA6E277}" type="presOf" srcId="{58B43241-DB55-4C75-A4E9-4C28BCC83811}" destId="{58BA3DF1-39C5-4778-B3A8-69BE204D48C3}" srcOrd="0" destOrd="6" presId="urn:microsoft.com/office/officeart/2005/8/layout/arrow2"/>
    <dgm:cxn modelId="{809BF743-5148-433C-9096-718FDD1130EC}" srcId="{0890F3EF-56A4-409E-9951-DE4A482DD2BA}" destId="{A273C505-F4F1-4935-8339-9BD769B115CC}" srcOrd="2" destOrd="0" parTransId="{54B91440-86DE-482F-B0CE-6F895596F2E2}" sibTransId="{3C3B8627-0B59-4F8D-A936-5F7BC209A8EB}"/>
    <dgm:cxn modelId="{6A31619F-1643-490A-B8CA-F1A3F023722D}" srcId="{D6F6BE5F-7C81-45BF-A800-70816221934B}" destId="{345CB233-7AF0-4BB6-9927-0DF50B703F51}" srcOrd="1" destOrd="0" parTransId="{6B0C46E9-86E5-4B76-9B7F-A9A0C9FD132F}" sibTransId="{3B35841B-B754-4513-A49D-BD0B6281010F}"/>
    <dgm:cxn modelId="{2877F156-FBF9-4849-94E5-4C4545E9CA8F}" type="presOf" srcId="{1EA97801-D3E3-453A-BBB7-C08BBB3EFAEE}" destId="{C5C1DEB8-689C-4703-A0B9-3E3D599BAEB2}" srcOrd="0" destOrd="1" presId="urn:microsoft.com/office/officeart/2005/8/layout/arrow2"/>
    <dgm:cxn modelId="{E79228BF-1D5B-4209-B390-A14BD10057C8}" srcId="{38C45B0C-E3B5-43D5-B7C6-4126AD8856FA}" destId="{9ACAB1E0-EEEC-4F13-9763-5B867AE4B47B}" srcOrd="3" destOrd="0" parTransId="{F24F1C49-2295-46AE-A535-DD5A8209F87E}" sibTransId="{BAA20059-4837-421B-94EE-64ACEB8976B2}"/>
    <dgm:cxn modelId="{FF2644DC-6A30-483F-8908-AC69D634CB84}" srcId="{3DC67E44-7E9E-4F83-9FCF-46AEA789E1AD}" destId="{D6F6BE5F-7C81-45BF-A800-70816221934B}" srcOrd="1" destOrd="0" parTransId="{2AC19BA7-67E4-441C-84EA-44B9A7F3A74A}" sibTransId="{89BC09AD-F441-41FF-9D80-9A1B4A4F0995}"/>
    <dgm:cxn modelId="{63296442-619C-4573-81F9-4A24B058758C}" type="presOf" srcId="{535E257C-68C0-45A8-AA34-1FA3886238A0}" destId="{58BA3DF1-39C5-4778-B3A8-69BE204D48C3}" srcOrd="0" destOrd="1" presId="urn:microsoft.com/office/officeart/2005/8/layout/arrow2"/>
    <dgm:cxn modelId="{CC58A7CD-2D0A-4787-B82F-B148B702606E}" type="presOf" srcId="{8F7C43AF-EF92-4EE6-A2F5-F8992DDECB0B}" destId="{F23D7CB7-543A-49F8-B38A-01670A8C0EE9}" srcOrd="0" destOrd="3" presId="urn:microsoft.com/office/officeart/2005/8/layout/arrow2"/>
    <dgm:cxn modelId="{60ACFB99-C504-4C10-9D09-3ACB1E87CE86}" type="presOf" srcId="{CFEE470E-0A6E-48CF-8325-85063BEAFE4A}" destId="{58BA3DF1-39C5-4778-B3A8-69BE204D48C3}" srcOrd="0" destOrd="5" presId="urn:microsoft.com/office/officeart/2005/8/layout/arrow2"/>
    <dgm:cxn modelId="{E7BF8317-59BD-48C8-909B-C0CF29B3A303}" type="presOf" srcId="{A722A261-099F-426F-BB5D-856863D4BAB6}" destId="{BED91DEE-09CB-45E3-A7B7-3A33F3F3AC05}" srcOrd="0" destOrd="0" presId="urn:microsoft.com/office/officeart/2005/8/layout/arrow2"/>
    <dgm:cxn modelId="{C3178F28-1464-4B46-BB4E-2A8ABE9C6043}" type="presOf" srcId="{9ACAB1E0-EEEC-4F13-9763-5B867AE4B47B}" destId="{F23D7CB7-543A-49F8-B38A-01670A8C0EE9}" srcOrd="0" destOrd="4" presId="urn:microsoft.com/office/officeart/2005/8/layout/arrow2"/>
    <dgm:cxn modelId="{F2EC264E-8B95-4D9C-B627-8DDC5AEEE2B6}" srcId="{0890F3EF-56A4-409E-9951-DE4A482DD2BA}" destId="{A722A261-099F-426F-BB5D-856863D4BAB6}" srcOrd="1" destOrd="0" parTransId="{7E6EC3B6-85B3-4040-866F-39D6B6B26931}" sibTransId="{7368AB47-7AA4-46C6-996D-7C1D2EB48378}"/>
    <dgm:cxn modelId="{DF73BE8F-0F21-4B52-8B09-A11583B9D41D}" srcId="{A273C505-F4F1-4935-8339-9BD769B115CC}" destId="{ACAFB888-E936-4CF8-B29F-AA7001C3696C}" srcOrd="2" destOrd="0" parTransId="{07171058-E22A-441C-9E2B-8C910CCE61E3}" sibTransId="{D64E6645-BAED-4EC9-ABEB-EBE704E566CE}"/>
    <dgm:cxn modelId="{45D3B18B-806A-487B-A8A8-C4D5CE1E13DB}" srcId="{3DC67E44-7E9E-4F83-9FCF-46AEA789E1AD}" destId="{CFEE470E-0A6E-48CF-8325-85063BEAFE4A}" srcOrd="2" destOrd="0" parTransId="{292365CA-98B7-4DBF-A4B9-AC48007EDB3B}" sibTransId="{16A30BEA-2EC8-4C38-8CC7-37724AF48430}"/>
    <dgm:cxn modelId="{6928FEBF-B5B9-43B1-A44B-283E73C32EDA}" srcId="{A273C505-F4F1-4935-8339-9BD769B115CC}" destId="{E0C5D87E-CB67-4324-AAAF-808CE4B1F6B5}" srcOrd="1" destOrd="0" parTransId="{21CD97DC-7F54-403E-9076-8EA86E604742}" sibTransId="{3ADE4772-44BE-4CB7-8046-75E614483BDF}"/>
    <dgm:cxn modelId="{A2C1D8EF-C865-44D4-A072-B70EDF8B2C0E}" type="presOf" srcId="{480D1F19-44CA-49AE-8FF0-76F1A07C1572}" destId="{58BA3DF1-39C5-4778-B3A8-69BE204D48C3}" srcOrd="0" destOrd="3" presId="urn:microsoft.com/office/officeart/2005/8/layout/arrow2"/>
    <dgm:cxn modelId="{0B660FDC-F762-473E-ACDC-4C613C9F6E81}" type="presOf" srcId="{AE92896A-28D8-4EF9-B244-C8A554E9B54B}" destId="{6DFEE164-C89C-4AC9-953A-F70640F2DFE0}" srcOrd="0" destOrd="0" presId="urn:microsoft.com/office/officeart/2005/8/layout/arrow2"/>
    <dgm:cxn modelId="{C805B789-1E11-4286-A6AD-C3FB78F99D06}" srcId="{0890F3EF-56A4-409E-9951-DE4A482DD2BA}" destId="{AE92896A-28D8-4EF9-B244-C8A554E9B54B}" srcOrd="0" destOrd="0" parTransId="{95F3D3FE-9FE4-4754-82DB-F87AEAB0AB98}" sibTransId="{494A27E7-9660-49D8-BD76-35F06A494D6F}"/>
    <dgm:cxn modelId="{4A0E1AFC-9497-464B-9430-47BFB9D13C1D}" srcId="{0890F3EF-56A4-409E-9951-DE4A482DD2BA}" destId="{38C45B0C-E3B5-43D5-B7C6-4126AD8856FA}" srcOrd="3" destOrd="0" parTransId="{BD75CFC9-87C6-46A0-A8CF-870CF547122D}" sibTransId="{67BDF95D-D0B4-489A-8965-736560384FB2}"/>
    <dgm:cxn modelId="{ED26FE99-6060-4BE1-85ED-7C0C0B2BED94}" srcId="{AE92896A-28D8-4EF9-B244-C8A554E9B54B}" destId="{50C81DB2-189B-4491-A5BC-109D663B3E3B}" srcOrd="0" destOrd="0" parTransId="{CCDF5934-F27E-45F5-A075-4E00BF21C31B}" sibTransId="{90192F64-5B62-4003-9944-9EE165E6F84B}"/>
    <dgm:cxn modelId="{029773EE-BC6A-4C83-A168-8C03C375759D}" type="presOf" srcId="{38C45B0C-E3B5-43D5-B7C6-4126AD8856FA}" destId="{F23D7CB7-543A-49F8-B38A-01670A8C0EE9}" srcOrd="0" destOrd="0" presId="urn:microsoft.com/office/officeart/2005/8/layout/arrow2"/>
    <dgm:cxn modelId="{AC77CEC4-753F-4D62-8CBB-9D44C32C2B55}" type="presOf" srcId="{0890F3EF-56A4-409E-9951-DE4A482DD2BA}" destId="{F1879217-2EA9-49AB-86BE-39CBC01E1F2F}" srcOrd="0" destOrd="0" presId="urn:microsoft.com/office/officeart/2005/8/layout/arrow2"/>
    <dgm:cxn modelId="{15050E6F-924D-4734-A906-FC3BFA51CD08}" srcId="{A722A261-099F-426F-BB5D-856863D4BAB6}" destId="{C83AAC3C-1133-402A-9BB0-3963F9CEF4C4}" srcOrd="0" destOrd="0" parTransId="{259AC221-FA08-49EF-96B1-763CC376AA0D}" sibTransId="{E188C62F-441B-4C63-A352-6AB4FCCFB5A5}"/>
    <dgm:cxn modelId="{53FA9D1D-D6C3-429F-B7F1-8C7BD733051E}" type="presParOf" srcId="{F1879217-2EA9-49AB-86BE-39CBC01E1F2F}" destId="{D51E16A6-99DE-440D-ABC7-5FDE4A77FB58}" srcOrd="0" destOrd="0" presId="urn:microsoft.com/office/officeart/2005/8/layout/arrow2"/>
    <dgm:cxn modelId="{2834794B-6F9B-42F8-A7A1-73704DD3D643}" type="presParOf" srcId="{F1879217-2EA9-49AB-86BE-39CBC01E1F2F}" destId="{3F4C638F-F53C-43E3-B48A-1F66E7BA45F6}" srcOrd="1" destOrd="0" presId="urn:microsoft.com/office/officeart/2005/8/layout/arrow2"/>
    <dgm:cxn modelId="{3AF8665A-0EE3-472D-B43D-64DDC28E9557}" type="presParOf" srcId="{3F4C638F-F53C-43E3-B48A-1F66E7BA45F6}" destId="{A1822B69-F9C4-474C-9707-B7F438750551}" srcOrd="0" destOrd="0" presId="urn:microsoft.com/office/officeart/2005/8/layout/arrow2"/>
    <dgm:cxn modelId="{46130E46-F9B3-4809-AF2B-07CDA33D78D7}" type="presParOf" srcId="{3F4C638F-F53C-43E3-B48A-1F66E7BA45F6}" destId="{6DFEE164-C89C-4AC9-953A-F70640F2DFE0}" srcOrd="1" destOrd="0" presId="urn:microsoft.com/office/officeart/2005/8/layout/arrow2"/>
    <dgm:cxn modelId="{BE7E94A9-6DD7-47FB-B0A5-E40AD780FC95}" type="presParOf" srcId="{3F4C638F-F53C-43E3-B48A-1F66E7BA45F6}" destId="{35496CEC-EC7B-4F18-AD5A-76E2B07D117D}" srcOrd="2" destOrd="0" presId="urn:microsoft.com/office/officeart/2005/8/layout/arrow2"/>
    <dgm:cxn modelId="{32280747-B662-4C78-9817-C2BF66E4155C}" type="presParOf" srcId="{3F4C638F-F53C-43E3-B48A-1F66E7BA45F6}" destId="{BED91DEE-09CB-45E3-A7B7-3A33F3F3AC05}" srcOrd="3" destOrd="0" presId="urn:microsoft.com/office/officeart/2005/8/layout/arrow2"/>
    <dgm:cxn modelId="{D1A83E78-A031-4F76-9DE9-E510AB0868F3}" type="presParOf" srcId="{3F4C638F-F53C-43E3-B48A-1F66E7BA45F6}" destId="{1BE24051-C240-4ED0-8691-8A351ADABFDC}" srcOrd="4" destOrd="0" presId="urn:microsoft.com/office/officeart/2005/8/layout/arrow2"/>
    <dgm:cxn modelId="{DC2AD0A9-BB80-42BD-9466-53E3366752C0}" type="presParOf" srcId="{3F4C638F-F53C-43E3-B48A-1F66E7BA45F6}" destId="{C5C1DEB8-689C-4703-A0B9-3E3D599BAEB2}" srcOrd="5" destOrd="0" presId="urn:microsoft.com/office/officeart/2005/8/layout/arrow2"/>
    <dgm:cxn modelId="{9AB7CD06-AA42-4E01-82CF-E77481D331F1}" type="presParOf" srcId="{3F4C638F-F53C-43E3-B48A-1F66E7BA45F6}" destId="{8E34D928-7CFC-466F-8688-FC3C09BA3AFD}" srcOrd="6" destOrd="0" presId="urn:microsoft.com/office/officeart/2005/8/layout/arrow2"/>
    <dgm:cxn modelId="{8EAA41B8-59D6-48E3-9882-249F708A64EE}" type="presParOf" srcId="{3F4C638F-F53C-43E3-B48A-1F66E7BA45F6}" destId="{F23D7CB7-543A-49F8-B38A-01670A8C0EE9}" srcOrd="7" destOrd="0" presId="urn:microsoft.com/office/officeart/2005/8/layout/arrow2"/>
    <dgm:cxn modelId="{B060DEF8-2335-4775-A6F3-EE2F7B2A5510}" type="presParOf" srcId="{3F4C638F-F53C-43E3-B48A-1F66E7BA45F6}" destId="{9190AAA6-D826-4198-BD16-4FFDECA9F886}" srcOrd="8" destOrd="0" presId="urn:microsoft.com/office/officeart/2005/8/layout/arrow2"/>
    <dgm:cxn modelId="{96074CBF-96BB-48C1-AE8E-D26318F4225C}" type="presParOf" srcId="{3F4C638F-F53C-43E3-B48A-1F66E7BA45F6}" destId="{58BA3DF1-39C5-4778-B3A8-69BE204D48C3}" srcOrd="9" destOrd="0" presId="urn:microsoft.com/office/officeart/2005/8/layout/arrow2"/>
  </dgm:cxnLst>
  <dgm:bg/>
  <dgm:whole/>
</dgm:dataModel>
</file>

<file path=ppt/diagrams/data5.xml><?xml version="1.0" encoding="utf-8"?>
<dgm:dataModel xmlns:dgm="http://schemas.openxmlformats.org/drawingml/2006/diagram" xmlns:a="http://schemas.openxmlformats.org/drawingml/2006/main">
  <dgm:ptLst>
    <dgm:pt modelId="{9F6F7C30-51E2-4F83-B87E-3980342EEF29}"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DEF2BA77-1866-47B3-96EE-00E4F70A52D3}">
      <dgm:prSet phldrT="[Text]"/>
      <dgm:spPr>
        <a:gradFill flip="none" rotWithShape="0">
          <a:gsLst>
            <a:gs pos="0">
              <a:schemeClr val="accent1">
                <a:hueOff val="0"/>
                <a:satOff val="0"/>
                <a:lumOff val="0"/>
                <a:shade val="51000"/>
                <a:satMod val="130000"/>
                <a:alpha val="90000"/>
              </a:schemeClr>
            </a:gs>
            <a:gs pos="80000">
              <a:schemeClr val="accent1">
                <a:hueOff val="0"/>
                <a:satOff val="0"/>
                <a:lumOff val="0"/>
                <a:shade val="93000"/>
                <a:satMod val="130000"/>
                <a:alpha val="90000"/>
              </a:schemeClr>
            </a:gs>
            <a:gs pos="100000">
              <a:schemeClr val="accent1">
                <a:hueOff val="0"/>
                <a:satOff val="0"/>
                <a:lumOff val="0"/>
                <a:shade val="94000"/>
                <a:satMod val="135000"/>
                <a:alpha val="90000"/>
              </a:schemeClr>
            </a:gs>
          </a:gsLst>
          <a:lin ang="16200000" scaled="0"/>
          <a:tileRect/>
        </a:gradFill>
        <a:ln>
          <a:noFill/>
        </a:ln>
      </dgm:spPr>
      <dgm:t>
        <a:bodyPr/>
        <a:lstStyle/>
        <a:p>
          <a:r>
            <a:rPr lang="en-US" dirty="0" smtClean="0">
              <a:latin typeface="Century Gothic"/>
              <a:cs typeface="Century Gothic"/>
            </a:rPr>
            <a:t>Lower Development Costs</a:t>
          </a:r>
          <a:endParaRPr lang="en-US" dirty="0"/>
        </a:p>
      </dgm:t>
    </dgm:pt>
    <dgm:pt modelId="{D867FE1C-7986-4A72-92B6-8ED5CFFCFF80}" type="parTrans" cxnId="{18FF2AD8-8FDE-44A4-9DC8-0C445BE08A1C}">
      <dgm:prSet/>
      <dgm:spPr/>
      <dgm:t>
        <a:bodyPr/>
        <a:lstStyle/>
        <a:p>
          <a:endParaRPr lang="en-US"/>
        </a:p>
      </dgm:t>
    </dgm:pt>
    <dgm:pt modelId="{FF0AF6FE-0416-4191-88F3-B30603A3A48D}" type="sibTrans" cxnId="{18FF2AD8-8FDE-44A4-9DC8-0C445BE08A1C}">
      <dgm:prSet/>
      <dgm:spPr/>
      <dgm:t>
        <a:bodyPr/>
        <a:lstStyle/>
        <a:p>
          <a:endParaRPr lang="en-US"/>
        </a:p>
      </dgm:t>
    </dgm:pt>
    <dgm:pt modelId="{0F51DC4A-5EAA-4C76-A9DB-ACAD731FEB3F}">
      <dgm:prSet/>
      <dgm:spPr/>
      <dgm:t>
        <a:bodyPr/>
        <a:lstStyle/>
        <a:p>
          <a:r>
            <a:rPr lang="en-US" dirty="0" smtClean="0">
              <a:latin typeface="Century Gothic"/>
              <a:cs typeface="Century Gothic"/>
            </a:rPr>
            <a:t>Open Source Technology:</a:t>
          </a:r>
        </a:p>
      </dgm:t>
    </dgm:pt>
    <dgm:pt modelId="{138A0FC0-F0CA-4521-B258-DE867B658F28}" type="parTrans" cxnId="{CADAC014-6878-4DA5-B26E-A2C1CE05DB5B}">
      <dgm:prSet/>
      <dgm:spPr/>
      <dgm:t>
        <a:bodyPr/>
        <a:lstStyle/>
        <a:p>
          <a:endParaRPr lang="en-US"/>
        </a:p>
      </dgm:t>
    </dgm:pt>
    <dgm:pt modelId="{B8BA1AFD-F75D-4FC8-ADAC-329943EBF53F}" type="sibTrans" cxnId="{CADAC014-6878-4DA5-B26E-A2C1CE05DB5B}">
      <dgm:prSet/>
      <dgm:spPr/>
      <dgm:t>
        <a:bodyPr/>
        <a:lstStyle/>
        <a:p>
          <a:endParaRPr lang="en-US"/>
        </a:p>
      </dgm:t>
    </dgm:pt>
    <dgm:pt modelId="{482B4B50-6B0A-42B4-ADCC-B96B8EF258C3}">
      <dgm:prSet/>
      <dgm:spPr/>
      <dgm:t>
        <a:bodyPr/>
        <a:lstStyle/>
        <a:p>
          <a:r>
            <a:rPr lang="en-US" dirty="0" smtClean="0">
              <a:latin typeface="Century Gothic"/>
              <a:cs typeface="Century Gothic"/>
            </a:rPr>
            <a:t>“Globally Contributed”- Developed from collective of minds</a:t>
          </a:r>
        </a:p>
      </dgm:t>
    </dgm:pt>
    <dgm:pt modelId="{1E7E482A-CD36-48B7-A516-D80F55232260}" type="parTrans" cxnId="{991E6DFC-1151-4EAB-88C5-7CBD409F5AEA}">
      <dgm:prSet/>
      <dgm:spPr/>
      <dgm:t>
        <a:bodyPr/>
        <a:lstStyle/>
        <a:p>
          <a:endParaRPr lang="en-US"/>
        </a:p>
      </dgm:t>
    </dgm:pt>
    <dgm:pt modelId="{3E33EA51-3FE1-4C7E-974B-925D987F063E}" type="sibTrans" cxnId="{991E6DFC-1151-4EAB-88C5-7CBD409F5AEA}">
      <dgm:prSet/>
      <dgm:spPr/>
      <dgm:t>
        <a:bodyPr/>
        <a:lstStyle/>
        <a:p>
          <a:endParaRPr lang="en-US"/>
        </a:p>
      </dgm:t>
    </dgm:pt>
    <dgm:pt modelId="{6BD7C27A-C4B2-4B59-842D-59E239A6F802}">
      <dgm:prSet/>
      <dgm:spPr/>
      <dgm:t>
        <a:bodyPr/>
        <a:lstStyle/>
        <a:p>
          <a:r>
            <a:rPr lang="en-US" dirty="0" smtClean="0">
              <a:latin typeface="Century Gothic"/>
              <a:cs typeface="Century Gothic"/>
            </a:rPr>
            <a:t>Custom Development is easier and less costly</a:t>
          </a:r>
        </a:p>
      </dgm:t>
    </dgm:pt>
    <dgm:pt modelId="{7AA62DFA-DE90-4A70-981E-07389E7A34C8}" type="parTrans" cxnId="{3C6A4457-685A-4674-88F4-D3B784CAED19}">
      <dgm:prSet/>
      <dgm:spPr/>
      <dgm:t>
        <a:bodyPr/>
        <a:lstStyle/>
        <a:p>
          <a:endParaRPr lang="en-US"/>
        </a:p>
      </dgm:t>
    </dgm:pt>
    <dgm:pt modelId="{DC5BCD70-EE10-4090-B502-0033088845A1}" type="sibTrans" cxnId="{3C6A4457-685A-4674-88F4-D3B784CAED19}">
      <dgm:prSet/>
      <dgm:spPr/>
      <dgm:t>
        <a:bodyPr/>
        <a:lstStyle/>
        <a:p>
          <a:endParaRPr lang="en-US"/>
        </a:p>
      </dgm:t>
    </dgm:pt>
    <dgm:pt modelId="{AE7506F3-E543-4CC0-97BD-1F05B5AA1BA1}">
      <dgm:prSet/>
      <dgm:spPr/>
      <dgm:t>
        <a:bodyPr/>
        <a:lstStyle/>
        <a:p>
          <a:r>
            <a:rPr lang="en-US" dirty="0" smtClean="0">
              <a:latin typeface="Century Gothic"/>
              <a:cs typeface="Century Gothic"/>
            </a:rPr>
            <a:t>Price Comparison: custom developing each component from scratch</a:t>
          </a:r>
        </a:p>
      </dgm:t>
    </dgm:pt>
    <dgm:pt modelId="{674C5F16-649A-4639-BD09-1419753F8EF9}" type="parTrans" cxnId="{CFF87F95-93A8-4A29-B496-66ED9D25B0B0}">
      <dgm:prSet/>
      <dgm:spPr/>
      <dgm:t>
        <a:bodyPr/>
        <a:lstStyle/>
        <a:p>
          <a:endParaRPr lang="en-US"/>
        </a:p>
      </dgm:t>
    </dgm:pt>
    <dgm:pt modelId="{D9A2D388-EE5F-455D-9701-B2403767A8EC}" type="sibTrans" cxnId="{CFF87F95-93A8-4A29-B496-66ED9D25B0B0}">
      <dgm:prSet/>
      <dgm:spPr/>
      <dgm:t>
        <a:bodyPr/>
        <a:lstStyle/>
        <a:p>
          <a:endParaRPr lang="en-US"/>
        </a:p>
      </dgm:t>
    </dgm:pt>
    <dgm:pt modelId="{5BE936A9-06EA-4466-BF24-0203B7A512BE}">
      <dgm:prSet/>
      <dgm:spPr>
        <a:gradFill flip="none" rotWithShape="0">
          <a:gsLst>
            <a:gs pos="0">
              <a:schemeClr val="accent1">
                <a:hueOff val="0"/>
                <a:satOff val="0"/>
                <a:lumOff val="0"/>
                <a:shade val="51000"/>
                <a:satMod val="130000"/>
                <a:alpha val="90000"/>
              </a:schemeClr>
            </a:gs>
            <a:gs pos="80000">
              <a:schemeClr val="accent1">
                <a:hueOff val="0"/>
                <a:satOff val="0"/>
                <a:lumOff val="0"/>
                <a:shade val="93000"/>
                <a:satMod val="130000"/>
                <a:alpha val="90000"/>
              </a:schemeClr>
            </a:gs>
            <a:gs pos="100000">
              <a:schemeClr val="accent1">
                <a:hueOff val="0"/>
                <a:satOff val="0"/>
                <a:lumOff val="0"/>
                <a:shade val="94000"/>
                <a:satMod val="135000"/>
                <a:alpha val="90000"/>
              </a:schemeClr>
            </a:gs>
          </a:gsLst>
          <a:lin ang="16200000" scaled="0"/>
          <a:tileRect/>
        </a:gradFill>
        <a:ln>
          <a:noFill/>
        </a:ln>
      </dgm:spPr>
      <dgm:t>
        <a:bodyPr/>
        <a:lstStyle/>
        <a:p>
          <a:r>
            <a:rPr lang="en-US" dirty="0" smtClean="0">
              <a:latin typeface="Century Gothic"/>
              <a:cs typeface="Century Gothic"/>
            </a:rPr>
            <a:t>Easy Maintenance</a:t>
          </a:r>
        </a:p>
      </dgm:t>
    </dgm:pt>
    <dgm:pt modelId="{27483223-349B-4022-A7DC-35B4CBC3CC72}" type="parTrans" cxnId="{D66E9442-0C5F-4700-92F0-C069575C32F4}">
      <dgm:prSet/>
      <dgm:spPr/>
      <dgm:t>
        <a:bodyPr/>
        <a:lstStyle/>
        <a:p>
          <a:endParaRPr lang="en-US"/>
        </a:p>
      </dgm:t>
    </dgm:pt>
    <dgm:pt modelId="{EACE8E29-DC1F-4703-8118-1FC2F3997AFD}" type="sibTrans" cxnId="{D66E9442-0C5F-4700-92F0-C069575C32F4}">
      <dgm:prSet/>
      <dgm:spPr/>
      <dgm:t>
        <a:bodyPr/>
        <a:lstStyle/>
        <a:p>
          <a:endParaRPr lang="en-US"/>
        </a:p>
      </dgm:t>
    </dgm:pt>
    <dgm:pt modelId="{D0FF12B7-1485-4F85-8012-88B4664D7942}">
      <dgm:prSet/>
      <dgm:spPr/>
      <dgm:t>
        <a:bodyPr/>
        <a:lstStyle/>
        <a:p>
          <a:r>
            <a:rPr lang="en-US" dirty="0" smtClean="0">
              <a:latin typeface="Century Gothic"/>
              <a:cs typeface="Century Gothic"/>
            </a:rPr>
            <a:t>No need for middleman webmaster</a:t>
          </a:r>
        </a:p>
      </dgm:t>
    </dgm:pt>
    <dgm:pt modelId="{876B4F13-975B-4F65-BA51-1B5A01790511}" type="parTrans" cxnId="{B8745969-9C82-4B36-9F2B-0FE9A11A9B15}">
      <dgm:prSet/>
      <dgm:spPr/>
      <dgm:t>
        <a:bodyPr/>
        <a:lstStyle/>
        <a:p>
          <a:endParaRPr lang="en-US"/>
        </a:p>
      </dgm:t>
    </dgm:pt>
    <dgm:pt modelId="{17F14609-8DE6-41A8-9E7C-3AB15930F0E3}" type="sibTrans" cxnId="{B8745969-9C82-4B36-9F2B-0FE9A11A9B15}">
      <dgm:prSet/>
      <dgm:spPr/>
      <dgm:t>
        <a:bodyPr/>
        <a:lstStyle/>
        <a:p>
          <a:endParaRPr lang="en-US"/>
        </a:p>
      </dgm:t>
    </dgm:pt>
    <dgm:pt modelId="{4DC7E6F6-E48D-4739-8060-33596B86BE6E}">
      <dgm:prSet/>
      <dgm:spPr>
        <a:gradFill flip="none" rotWithShape="0">
          <a:gsLst>
            <a:gs pos="0">
              <a:schemeClr val="accent1">
                <a:hueOff val="0"/>
                <a:satOff val="0"/>
                <a:lumOff val="0"/>
                <a:shade val="51000"/>
                <a:satMod val="130000"/>
                <a:alpha val="90000"/>
              </a:schemeClr>
            </a:gs>
            <a:gs pos="80000">
              <a:schemeClr val="accent1">
                <a:hueOff val="0"/>
                <a:satOff val="0"/>
                <a:lumOff val="0"/>
                <a:shade val="93000"/>
                <a:satMod val="130000"/>
                <a:alpha val="90000"/>
              </a:schemeClr>
            </a:gs>
            <a:gs pos="100000">
              <a:schemeClr val="accent1">
                <a:hueOff val="0"/>
                <a:satOff val="0"/>
                <a:lumOff val="0"/>
                <a:shade val="94000"/>
                <a:satMod val="135000"/>
                <a:alpha val="90000"/>
              </a:schemeClr>
            </a:gs>
          </a:gsLst>
          <a:lin ang="16200000" scaled="0"/>
          <a:tileRect/>
        </a:gradFill>
        <a:ln>
          <a:noFill/>
        </a:ln>
      </dgm:spPr>
      <dgm:t>
        <a:bodyPr/>
        <a:lstStyle/>
        <a:p>
          <a:r>
            <a:rPr lang="en-US" smtClean="0">
              <a:latin typeface="Century Gothic"/>
              <a:cs typeface="Century Gothic"/>
            </a:rPr>
            <a:t>Better Security</a:t>
          </a:r>
          <a:endParaRPr lang="en-US" dirty="0" smtClean="0">
            <a:latin typeface="Century Gothic"/>
            <a:cs typeface="Century Gothic"/>
          </a:endParaRPr>
        </a:p>
      </dgm:t>
    </dgm:pt>
    <dgm:pt modelId="{3B45C311-DE2E-45C8-9F57-E10DF4D08F79}" type="parTrans" cxnId="{84863FD7-0D51-4F23-ACA8-65B978870037}">
      <dgm:prSet/>
      <dgm:spPr/>
      <dgm:t>
        <a:bodyPr/>
        <a:lstStyle/>
        <a:p>
          <a:endParaRPr lang="en-US"/>
        </a:p>
      </dgm:t>
    </dgm:pt>
    <dgm:pt modelId="{3976D6A0-66AD-41CD-B112-2C4BA1B5EE30}" type="sibTrans" cxnId="{84863FD7-0D51-4F23-ACA8-65B978870037}">
      <dgm:prSet/>
      <dgm:spPr/>
      <dgm:t>
        <a:bodyPr/>
        <a:lstStyle/>
        <a:p>
          <a:endParaRPr lang="en-US"/>
        </a:p>
      </dgm:t>
    </dgm:pt>
    <dgm:pt modelId="{FDE528F7-75BD-4260-B65E-063B93BFC756}">
      <dgm:prSet/>
      <dgm:spPr/>
      <dgm:t>
        <a:bodyPr/>
        <a:lstStyle/>
        <a:p>
          <a:r>
            <a:rPr lang="en-US" smtClean="0">
              <a:latin typeface="Century Gothic"/>
              <a:cs typeface="Century Gothic"/>
            </a:rPr>
            <a:t>Less vulnerable to hackers and viruses</a:t>
          </a:r>
          <a:endParaRPr lang="en-US" dirty="0" smtClean="0">
            <a:latin typeface="Century Gothic"/>
            <a:cs typeface="Century Gothic"/>
          </a:endParaRPr>
        </a:p>
      </dgm:t>
    </dgm:pt>
    <dgm:pt modelId="{7F253804-0702-4782-987D-00C27F46FDEB}" type="parTrans" cxnId="{B8AEE09F-6AFC-4C91-BE44-B608EAD3BD11}">
      <dgm:prSet/>
      <dgm:spPr/>
      <dgm:t>
        <a:bodyPr/>
        <a:lstStyle/>
        <a:p>
          <a:endParaRPr lang="en-US"/>
        </a:p>
      </dgm:t>
    </dgm:pt>
    <dgm:pt modelId="{D7259E98-74AC-46B1-9A84-B09E6AFA2FA4}" type="sibTrans" cxnId="{B8AEE09F-6AFC-4C91-BE44-B608EAD3BD11}">
      <dgm:prSet/>
      <dgm:spPr/>
      <dgm:t>
        <a:bodyPr/>
        <a:lstStyle/>
        <a:p>
          <a:endParaRPr lang="en-US"/>
        </a:p>
      </dgm:t>
    </dgm:pt>
    <dgm:pt modelId="{F2993BA4-6E2E-4FDE-BAC7-D8443AF4DD27}">
      <dgm:prSet/>
      <dgm:spPr/>
      <dgm:t>
        <a:bodyPr/>
        <a:lstStyle/>
        <a:p>
          <a:r>
            <a:rPr lang="en-US" dirty="0" smtClean="0">
              <a:latin typeface="Century Gothic"/>
              <a:cs typeface="Century Gothic"/>
            </a:rPr>
            <a:t>Cusp of technology- Allowing for best and most up-to-date</a:t>
          </a:r>
        </a:p>
      </dgm:t>
    </dgm:pt>
    <dgm:pt modelId="{20B0296F-2D00-4CD4-89C4-A355232D9012}" type="parTrans" cxnId="{677A1822-29CC-4651-B5C3-F4E00F0C10BB}">
      <dgm:prSet/>
      <dgm:spPr/>
      <dgm:t>
        <a:bodyPr/>
        <a:lstStyle/>
        <a:p>
          <a:endParaRPr lang="en-US"/>
        </a:p>
      </dgm:t>
    </dgm:pt>
    <dgm:pt modelId="{00DB10BF-F362-4166-BACF-57DFF07E5344}" type="sibTrans" cxnId="{677A1822-29CC-4651-B5C3-F4E00F0C10BB}">
      <dgm:prSet/>
      <dgm:spPr/>
      <dgm:t>
        <a:bodyPr/>
        <a:lstStyle/>
        <a:p>
          <a:endParaRPr lang="en-US"/>
        </a:p>
      </dgm:t>
    </dgm:pt>
    <dgm:pt modelId="{D6B5A277-6400-4CFE-ADA3-67CECB652D4A}">
      <dgm:prSet/>
      <dgm:spPr/>
      <dgm:t>
        <a:bodyPr/>
        <a:lstStyle/>
        <a:p>
          <a:endParaRPr lang="en-US" dirty="0" smtClean="0">
            <a:latin typeface="Century Gothic"/>
            <a:cs typeface="Century Gothic"/>
          </a:endParaRPr>
        </a:p>
      </dgm:t>
    </dgm:pt>
    <dgm:pt modelId="{DFD81ACC-4276-423C-8CE1-5DAF86B14AA7}" type="parTrans" cxnId="{609CB3A1-66D9-4FAC-8F8E-EFAB83A159A9}">
      <dgm:prSet/>
      <dgm:spPr/>
      <dgm:t>
        <a:bodyPr/>
        <a:lstStyle/>
        <a:p>
          <a:endParaRPr lang="en-US"/>
        </a:p>
      </dgm:t>
    </dgm:pt>
    <dgm:pt modelId="{F6B7864D-D8AB-4EEC-BB15-87A066BC1305}" type="sibTrans" cxnId="{609CB3A1-66D9-4FAC-8F8E-EFAB83A159A9}">
      <dgm:prSet/>
      <dgm:spPr/>
      <dgm:t>
        <a:bodyPr/>
        <a:lstStyle/>
        <a:p>
          <a:endParaRPr lang="en-US"/>
        </a:p>
      </dgm:t>
    </dgm:pt>
    <dgm:pt modelId="{F6FBBA73-060F-464C-B5A9-72C4A4E39ED8}">
      <dgm:prSet/>
      <dgm:spPr/>
      <dgm:t>
        <a:bodyPr/>
        <a:lstStyle/>
        <a:p>
          <a:endParaRPr lang="en-US" dirty="0" smtClean="0">
            <a:latin typeface="Century Gothic"/>
            <a:cs typeface="Century Gothic"/>
          </a:endParaRPr>
        </a:p>
      </dgm:t>
    </dgm:pt>
    <dgm:pt modelId="{9654FE4C-B7E8-4140-BDFE-076BB41A6F00}" type="parTrans" cxnId="{931F311A-2DAB-442C-A052-FA6543661317}">
      <dgm:prSet/>
      <dgm:spPr/>
      <dgm:t>
        <a:bodyPr/>
        <a:lstStyle/>
        <a:p>
          <a:endParaRPr lang="en-US"/>
        </a:p>
      </dgm:t>
    </dgm:pt>
    <dgm:pt modelId="{711756D2-327D-4375-B175-20ED72562564}" type="sibTrans" cxnId="{931F311A-2DAB-442C-A052-FA6543661317}">
      <dgm:prSet/>
      <dgm:spPr/>
      <dgm:t>
        <a:bodyPr/>
        <a:lstStyle/>
        <a:p>
          <a:endParaRPr lang="en-US"/>
        </a:p>
      </dgm:t>
    </dgm:pt>
    <dgm:pt modelId="{D97EBB38-5E9A-4583-85EE-CA8E9BFBE7A7}" type="pres">
      <dgm:prSet presAssocID="{9F6F7C30-51E2-4F83-B87E-3980342EEF29}" presName="linear" presStyleCnt="0">
        <dgm:presLayoutVars>
          <dgm:animLvl val="lvl"/>
          <dgm:resizeHandles val="exact"/>
        </dgm:presLayoutVars>
      </dgm:prSet>
      <dgm:spPr/>
      <dgm:t>
        <a:bodyPr/>
        <a:lstStyle/>
        <a:p>
          <a:endParaRPr lang="en-US"/>
        </a:p>
      </dgm:t>
    </dgm:pt>
    <dgm:pt modelId="{0C63E686-CC5E-4B2F-B506-D396A94F1618}" type="pres">
      <dgm:prSet presAssocID="{DEF2BA77-1866-47B3-96EE-00E4F70A52D3}" presName="parentText" presStyleLbl="node1" presStyleIdx="0" presStyleCnt="3" custLinFactNeighborY="-2602">
        <dgm:presLayoutVars>
          <dgm:chMax val="0"/>
          <dgm:bulletEnabled val="1"/>
        </dgm:presLayoutVars>
      </dgm:prSet>
      <dgm:spPr/>
      <dgm:t>
        <a:bodyPr/>
        <a:lstStyle/>
        <a:p>
          <a:endParaRPr lang="en-US"/>
        </a:p>
      </dgm:t>
    </dgm:pt>
    <dgm:pt modelId="{E18D8C75-3694-4EC1-904C-47BC6D49C62F}" type="pres">
      <dgm:prSet presAssocID="{DEF2BA77-1866-47B3-96EE-00E4F70A52D3}" presName="childText" presStyleLbl="revTx" presStyleIdx="0" presStyleCnt="3">
        <dgm:presLayoutVars>
          <dgm:bulletEnabled val="1"/>
        </dgm:presLayoutVars>
      </dgm:prSet>
      <dgm:spPr/>
      <dgm:t>
        <a:bodyPr/>
        <a:lstStyle/>
        <a:p>
          <a:endParaRPr lang="en-US"/>
        </a:p>
      </dgm:t>
    </dgm:pt>
    <dgm:pt modelId="{B339545B-C349-4B01-A34D-D8B0E58B4EAB}" type="pres">
      <dgm:prSet presAssocID="{5BE936A9-06EA-4466-BF24-0203B7A512BE}" presName="parentText" presStyleLbl="node1" presStyleIdx="1" presStyleCnt="3">
        <dgm:presLayoutVars>
          <dgm:chMax val="0"/>
          <dgm:bulletEnabled val="1"/>
        </dgm:presLayoutVars>
      </dgm:prSet>
      <dgm:spPr/>
      <dgm:t>
        <a:bodyPr/>
        <a:lstStyle/>
        <a:p>
          <a:endParaRPr lang="en-US"/>
        </a:p>
      </dgm:t>
    </dgm:pt>
    <dgm:pt modelId="{B9097D0D-8BB6-4959-A9B1-C81D18D8BA59}" type="pres">
      <dgm:prSet presAssocID="{5BE936A9-06EA-4466-BF24-0203B7A512BE}" presName="childText" presStyleLbl="revTx" presStyleIdx="1" presStyleCnt="3">
        <dgm:presLayoutVars>
          <dgm:bulletEnabled val="1"/>
        </dgm:presLayoutVars>
      </dgm:prSet>
      <dgm:spPr/>
      <dgm:t>
        <a:bodyPr/>
        <a:lstStyle/>
        <a:p>
          <a:endParaRPr lang="en-US"/>
        </a:p>
      </dgm:t>
    </dgm:pt>
    <dgm:pt modelId="{C5A769C0-45C0-4DDA-845B-EBA84FB5BCF5}" type="pres">
      <dgm:prSet presAssocID="{4DC7E6F6-E48D-4739-8060-33596B86BE6E}" presName="parentText" presStyleLbl="node1" presStyleIdx="2" presStyleCnt="3">
        <dgm:presLayoutVars>
          <dgm:chMax val="0"/>
          <dgm:bulletEnabled val="1"/>
        </dgm:presLayoutVars>
      </dgm:prSet>
      <dgm:spPr/>
      <dgm:t>
        <a:bodyPr/>
        <a:lstStyle/>
        <a:p>
          <a:endParaRPr lang="en-US"/>
        </a:p>
      </dgm:t>
    </dgm:pt>
    <dgm:pt modelId="{269084A6-0297-4F8C-9665-708897E1944F}" type="pres">
      <dgm:prSet presAssocID="{4DC7E6F6-E48D-4739-8060-33596B86BE6E}" presName="childText" presStyleLbl="revTx" presStyleIdx="2" presStyleCnt="3">
        <dgm:presLayoutVars>
          <dgm:bulletEnabled val="1"/>
        </dgm:presLayoutVars>
      </dgm:prSet>
      <dgm:spPr/>
      <dgm:t>
        <a:bodyPr/>
        <a:lstStyle/>
        <a:p>
          <a:endParaRPr lang="en-US"/>
        </a:p>
      </dgm:t>
    </dgm:pt>
  </dgm:ptLst>
  <dgm:cxnLst>
    <dgm:cxn modelId="{B8745969-9C82-4B36-9F2B-0FE9A11A9B15}" srcId="{5BE936A9-06EA-4466-BF24-0203B7A512BE}" destId="{D0FF12B7-1485-4F85-8012-88B4664D7942}" srcOrd="0" destOrd="0" parTransId="{876B4F13-975B-4F65-BA51-1B5A01790511}" sibTransId="{17F14609-8DE6-41A8-9E7C-3AB15930F0E3}"/>
    <dgm:cxn modelId="{C672CC00-8770-42F1-A50E-CABF397B2BA5}" type="presOf" srcId="{D6B5A277-6400-4CFE-ADA3-67CECB652D4A}" destId="{E18D8C75-3694-4EC1-904C-47BC6D49C62F}" srcOrd="0" destOrd="5" presId="urn:microsoft.com/office/officeart/2005/8/layout/vList2"/>
    <dgm:cxn modelId="{52A336B2-3700-45A0-ADC8-2C1E69712027}" type="presOf" srcId="{482B4B50-6B0A-42B4-ADCC-B96B8EF258C3}" destId="{E18D8C75-3694-4EC1-904C-47BC6D49C62F}" srcOrd="0" destOrd="1" presId="urn:microsoft.com/office/officeart/2005/8/layout/vList2"/>
    <dgm:cxn modelId="{4B133919-ECE1-4C5C-913B-36DA6EB1BA2A}" type="presOf" srcId="{9F6F7C30-51E2-4F83-B87E-3980342EEF29}" destId="{D97EBB38-5E9A-4583-85EE-CA8E9BFBE7A7}" srcOrd="0" destOrd="0" presId="urn:microsoft.com/office/officeart/2005/8/layout/vList2"/>
    <dgm:cxn modelId="{04B80994-384A-483A-9542-24945FA9237A}" type="presOf" srcId="{4DC7E6F6-E48D-4739-8060-33596B86BE6E}" destId="{C5A769C0-45C0-4DDA-845B-EBA84FB5BCF5}" srcOrd="0" destOrd="0" presId="urn:microsoft.com/office/officeart/2005/8/layout/vList2"/>
    <dgm:cxn modelId="{46EBDD71-DCE3-4B22-A38E-547A922BE3B0}" type="presOf" srcId="{D0FF12B7-1485-4F85-8012-88B4664D7942}" destId="{B9097D0D-8BB6-4959-A9B1-C81D18D8BA59}" srcOrd="0" destOrd="0" presId="urn:microsoft.com/office/officeart/2005/8/layout/vList2"/>
    <dgm:cxn modelId="{1D3A47F8-5A26-4597-A0E4-E636C4C4DEE8}" type="presOf" srcId="{F2993BA4-6E2E-4FDE-BAC7-D8443AF4DD27}" destId="{E18D8C75-3694-4EC1-904C-47BC6D49C62F}" srcOrd="0" destOrd="2" presId="urn:microsoft.com/office/officeart/2005/8/layout/vList2"/>
    <dgm:cxn modelId="{8F053090-9598-4883-9107-5C51B3B8176E}" type="presOf" srcId="{F6FBBA73-060F-464C-B5A9-72C4A4E39ED8}" destId="{B9097D0D-8BB6-4959-A9B1-C81D18D8BA59}" srcOrd="0" destOrd="1" presId="urn:microsoft.com/office/officeart/2005/8/layout/vList2"/>
    <dgm:cxn modelId="{0EDF58DD-99C7-4DFB-886C-EF876B806B89}" type="presOf" srcId="{AE7506F3-E543-4CC0-97BD-1F05B5AA1BA1}" destId="{E18D8C75-3694-4EC1-904C-47BC6D49C62F}" srcOrd="0" destOrd="4" presId="urn:microsoft.com/office/officeart/2005/8/layout/vList2"/>
    <dgm:cxn modelId="{D0FE81A8-FD96-4036-A463-CAC6CF58CAD2}" type="presOf" srcId="{FDE528F7-75BD-4260-B65E-063B93BFC756}" destId="{269084A6-0297-4F8C-9665-708897E1944F}" srcOrd="0" destOrd="0" presId="urn:microsoft.com/office/officeart/2005/8/layout/vList2"/>
    <dgm:cxn modelId="{CFF87F95-93A8-4A29-B496-66ED9D25B0B0}" srcId="{6BD7C27A-C4B2-4B59-842D-59E239A6F802}" destId="{AE7506F3-E543-4CC0-97BD-1F05B5AA1BA1}" srcOrd="0" destOrd="0" parTransId="{674C5F16-649A-4639-BD09-1419753F8EF9}" sibTransId="{D9A2D388-EE5F-455D-9701-B2403767A8EC}"/>
    <dgm:cxn modelId="{0ABA0753-075C-4109-8D1D-91941E8BD1C5}" type="presOf" srcId="{6BD7C27A-C4B2-4B59-842D-59E239A6F802}" destId="{E18D8C75-3694-4EC1-904C-47BC6D49C62F}" srcOrd="0" destOrd="3" presId="urn:microsoft.com/office/officeart/2005/8/layout/vList2"/>
    <dgm:cxn modelId="{677A1822-29CC-4651-B5C3-F4E00F0C10BB}" srcId="{0F51DC4A-5EAA-4C76-A9DB-ACAD731FEB3F}" destId="{F2993BA4-6E2E-4FDE-BAC7-D8443AF4DD27}" srcOrd="1" destOrd="0" parTransId="{20B0296F-2D00-4CD4-89C4-A355232D9012}" sibTransId="{00DB10BF-F362-4166-BACF-57DFF07E5344}"/>
    <dgm:cxn modelId="{D66E9442-0C5F-4700-92F0-C069575C32F4}" srcId="{9F6F7C30-51E2-4F83-B87E-3980342EEF29}" destId="{5BE936A9-06EA-4466-BF24-0203B7A512BE}" srcOrd="1" destOrd="0" parTransId="{27483223-349B-4022-A7DC-35B4CBC3CC72}" sibTransId="{EACE8E29-DC1F-4703-8118-1FC2F3997AFD}"/>
    <dgm:cxn modelId="{609CB3A1-66D9-4FAC-8F8E-EFAB83A159A9}" srcId="{6BD7C27A-C4B2-4B59-842D-59E239A6F802}" destId="{D6B5A277-6400-4CFE-ADA3-67CECB652D4A}" srcOrd="1" destOrd="0" parTransId="{DFD81ACC-4276-423C-8CE1-5DAF86B14AA7}" sibTransId="{F6B7864D-D8AB-4EEC-BB15-87A066BC1305}"/>
    <dgm:cxn modelId="{931F311A-2DAB-442C-A052-FA6543661317}" srcId="{5BE936A9-06EA-4466-BF24-0203B7A512BE}" destId="{F6FBBA73-060F-464C-B5A9-72C4A4E39ED8}" srcOrd="1" destOrd="0" parTransId="{9654FE4C-B7E8-4140-BDFE-076BB41A6F00}" sibTransId="{711756D2-327D-4375-B175-20ED72562564}"/>
    <dgm:cxn modelId="{991E6DFC-1151-4EAB-88C5-7CBD409F5AEA}" srcId="{0F51DC4A-5EAA-4C76-A9DB-ACAD731FEB3F}" destId="{482B4B50-6B0A-42B4-ADCC-B96B8EF258C3}" srcOrd="0" destOrd="0" parTransId="{1E7E482A-CD36-48B7-A516-D80F55232260}" sibTransId="{3E33EA51-3FE1-4C7E-974B-925D987F063E}"/>
    <dgm:cxn modelId="{C9EF8640-82F0-4CFC-9ED4-A60B6407FD64}" type="presOf" srcId="{0F51DC4A-5EAA-4C76-A9DB-ACAD731FEB3F}" destId="{E18D8C75-3694-4EC1-904C-47BC6D49C62F}" srcOrd="0" destOrd="0" presId="urn:microsoft.com/office/officeart/2005/8/layout/vList2"/>
    <dgm:cxn modelId="{3C6A4457-685A-4674-88F4-D3B784CAED19}" srcId="{DEF2BA77-1866-47B3-96EE-00E4F70A52D3}" destId="{6BD7C27A-C4B2-4B59-842D-59E239A6F802}" srcOrd="1" destOrd="0" parTransId="{7AA62DFA-DE90-4A70-981E-07389E7A34C8}" sibTransId="{DC5BCD70-EE10-4090-B502-0033088845A1}"/>
    <dgm:cxn modelId="{55880C76-EC20-4DE2-9089-0A246E5816EC}" type="presOf" srcId="{DEF2BA77-1866-47B3-96EE-00E4F70A52D3}" destId="{0C63E686-CC5E-4B2F-B506-D396A94F1618}" srcOrd="0" destOrd="0" presId="urn:microsoft.com/office/officeart/2005/8/layout/vList2"/>
    <dgm:cxn modelId="{B8AEE09F-6AFC-4C91-BE44-B608EAD3BD11}" srcId="{4DC7E6F6-E48D-4739-8060-33596B86BE6E}" destId="{FDE528F7-75BD-4260-B65E-063B93BFC756}" srcOrd="0" destOrd="0" parTransId="{7F253804-0702-4782-987D-00C27F46FDEB}" sibTransId="{D7259E98-74AC-46B1-9A84-B09E6AFA2FA4}"/>
    <dgm:cxn modelId="{18FF2AD8-8FDE-44A4-9DC8-0C445BE08A1C}" srcId="{9F6F7C30-51E2-4F83-B87E-3980342EEF29}" destId="{DEF2BA77-1866-47B3-96EE-00E4F70A52D3}" srcOrd="0" destOrd="0" parTransId="{D867FE1C-7986-4A72-92B6-8ED5CFFCFF80}" sibTransId="{FF0AF6FE-0416-4191-88F3-B30603A3A48D}"/>
    <dgm:cxn modelId="{3BE69E5E-5628-4F48-9B63-965B2DEF53E6}" type="presOf" srcId="{5BE936A9-06EA-4466-BF24-0203B7A512BE}" destId="{B339545B-C349-4B01-A34D-D8B0E58B4EAB}" srcOrd="0" destOrd="0" presId="urn:microsoft.com/office/officeart/2005/8/layout/vList2"/>
    <dgm:cxn modelId="{CADAC014-6878-4DA5-B26E-A2C1CE05DB5B}" srcId="{DEF2BA77-1866-47B3-96EE-00E4F70A52D3}" destId="{0F51DC4A-5EAA-4C76-A9DB-ACAD731FEB3F}" srcOrd="0" destOrd="0" parTransId="{138A0FC0-F0CA-4521-B258-DE867B658F28}" sibTransId="{B8BA1AFD-F75D-4FC8-ADAC-329943EBF53F}"/>
    <dgm:cxn modelId="{84863FD7-0D51-4F23-ACA8-65B978870037}" srcId="{9F6F7C30-51E2-4F83-B87E-3980342EEF29}" destId="{4DC7E6F6-E48D-4739-8060-33596B86BE6E}" srcOrd="2" destOrd="0" parTransId="{3B45C311-DE2E-45C8-9F57-E10DF4D08F79}" sibTransId="{3976D6A0-66AD-41CD-B112-2C4BA1B5EE30}"/>
    <dgm:cxn modelId="{452F877B-C724-4B74-831E-FE194D076737}" type="presParOf" srcId="{D97EBB38-5E9A-4583-85EE-CA8E9BFBE7A7}" destId="{0C63E686-CC5E-4B2F-B506-D396A94F1618}" srcOrd="0" destOrd="0" presId="urn:microsoft.com/office/officeart/2005/8/layout/vList2"/>
    <dgm:cxn modelId="{06A23DF8-8BA6-48D4-9F1D-1776E9B57A54}" type="presParOf" srcId="{D97EBB38-5E9A-4583-85EE-CA8E9BFBE7A7}" destId="{E18D8C75-3694-4EC1-904C-47BC6D49C62F}" srcOrd="1" destOrd="0" presId="urn:microsoft.com/office/officeart/2005/8/layout/vList2"/>
    <dgm:cxn modelId="{5316FED7-5A1C-4EC6-BDA3-90BCC948F839}" type="presParOf" srcId="{D97EBB38-5E9A-4583-85EE-CA8E9BFBE7A7}" destId="{B339545B-C349-4B01-A34D-D8B0E58B4EAB}" srcOrd="2" destOrd="0" presId="urn:microsoft.com/office/officeart/2005/8/layout/vList2"/>
    <dgm:cxn modelId="{6EDFC452-C153-48A8-BA5B-F674DD9D43C3}" type="presParOf" srcId="{D97EBB38-5E9A-4583-85EE-CA8E9BFBE7A7}" destId="{B9097D0D-8BB6-4959-A9B1-C81D18D8BA59}" srcOrd="3" destOrd="0" presId="urn:microsoft.com/office/officeart/2005/8/layout/vList2"/>
    <dgm:cxn modelId="{C5C90D90-7487-4C57-9F6C-CA9EED87F8E0}" type="presParOf" srcId="{D97EBB38-5E9A-4583-85EE-CA8E9BFBE7A7}" destId="{C5A769C0-45C0-4DDA-845B-EBA84FB5BCF5}" srcOrd="4" destOrd="0" presId="urn:microsoft.com/office/officeart/2005/8/layout/vList2"/>
    <dgm:cxn modelId="{52FA442E-F5DF-4A46-984C-6451475857CA}" type="presParOf" srcId="{D97EBB38-5E9A-4583-85EE-CA8E9BFBE7A7}" destId="{269084A6-0297-4F8C-9665-708897E1944F}" srcOrd="5" destOrd="0" presId="urn:microsoft.com/office/officeart/2005/8/layout/vList2"/>
  </dgm:cxnLst>
  <dgm:bg>
    <a:solidFill>
      <a:srgbClr val="D5DCEA"/>
    </a:solidFill>
  </dgm:bg>
  <dgm:whole>
    <a:ln>
      <a:solidFill>
        <a:srgbClr val="4F81BD"/>
      </a:solidFill>
    </a:ln>
  </dgm:whole>
</dgm:dataModel>
</file>

<file path=ppt/diagrams/data6.xml><?xml version="1.0" encoding="utf-8"?>
<dgm:dataModel xmlns:dgm="http://schemas.openxmlformats.org/drawingml/2006/diagram" xmlns:a="http://schemas.openxmlformats.org/drawingml/2006/main">
  <dgm:ptLst>
    <dgm:pt modelId="{2F303A91-E88A-48C9-BB75-923FE3555625}"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5B984F4C-3DDE-4F77-A2A4-FD9AAB7D16E5}">
      <dgm:prSet phldrT="[Text]" custT="1"/>
      <dgm:spPr>
        <a:gradFill flip="none" rotWithShape="0">
          <a:gsLst>
            <a:gs pos="0">
              <a:schemeClr val="accent1">
                <a:hueOff val="0"/>
                <a:satOff val="0"/>
                <a:lumOff val="0"/>
                <a:shade val="51000"/>
                <a:satMod val="130000"/>
                <a:alpha val="87000"/>
              </a:schemeClr>
            </a:gs>
            <a:gs pos="80000">
              <a:schemeClr val="accent1">
                <a:hueOff val="0"/>
                <a:satOff val="0"/>
                <a:lumOff val="0"/>
                <a:shade val="93000"/>
                <a:satMod val="130000"/>
                <a:alpha val="87000"/>
              </a:schemeClr>
            </a:gs>
            <a:gs pos="100000">
              <a:schemeClr val="accent1">
                <a:hueOff val="0"/>
                <a:satOff val="0"/>
                <a:lumOff val="0"/>
                <a:shade val="94000"/>
                <a:satMod val="135000"/>
                <a:alpha val="87000"/>
              </a:schemeClr>
            </a:gs>
          </a:gsLst>
          <a:lin ang="16200000" scaled="0"/>
          <a:tileRect/>
        </a:gradFill>
      </dgm:spPr>
      <dgm:t>
        <a:bodyPr/>
        <a:lstStyle/>
        <a:p>
          <a:r>
            <a:rPr lang="en-US" sz="1600" dirty="0" smtClean="0">
              <a:latin typeface="Century Gothic"/>
              <a:cs typeface="Century Gothic"/>
            </a:rPr>
            <a:t>Best Practices Defined </a:t>
          </a:r>
          <a:endParaRPr lang="en-US" sz="1600" dirty="0"/>
        </a:p>
      </dgm:t>
    </dgm:pt>
    <dgm:pt modelId="{940CC0B9-E78C-4AF9-AA0D-8FE61AF782D1}" type="parTrans" cxnId="{9920FD32-7B92-4A89-9E03-0BE2C7FD9880}">
      <dgm:prSet/>
      <dgm:spPr/>
      <dgm:t>
        <a:bodyPr/>
        <a:lstStyle/>
        <a:p>
          <a:endParaRPr lang="en-US"/>
        </a:p>
      </dgm:t>
    </dgm:pt>
    <dgm:pt modelId="{125505FB-9339-4F89-B182-46B6C12D0A11}" type="sibTrans" cxnId="{9920FD32-7B92-4A89-9E03-0BE2C7FD9880}">
      <dgm:prSet/>
      <dgm:spPr/>
      <dgm:t>
        <a:bodyPr/>
        <a:lstStyle/>
        <a:p>
          <a:endParaRPr lang="en-US"/>
        </a:p>
      </dgm:t>
    </dgm:pt>
    <dgm:pt modelId="{208A433F-2539-400E-BE03-D96486160532}">
      <dgm:prSet custT="1"/>
      <dgm:spPr>
        <a:ln>
          <a:solidFill>
            <a:srgbClr val="4C7AB7">
              <a:alpha val="90000"/>
            </a:srgbClr>
          </a:solidFill>
        </a:ln>
      </dgm:spPr>
      <dgm:t>
        <a:bodyPr/>
        <a:lstStyle/>
        <a:p>
          <a:r>
            <a:rPr lang="en-US" sz="1400" dirty="0" smtClean="0">
              <a:latin typeface="Century Gothic"/>
              <a:cs typeface="Century Gothic"/>
            </a:rPr>
            <a:t>Best practices are the most effective and efficient ways to accomplish tasks.</a:t>
          </a:r>
        </a:p>
      </dgm:t>
    </dgm:pt>
    <dgm:pt modelId="{73864425-0F9C-4765-A9A4-FCF5D6322FDD}" type="parTrans" cxnId="{D85A9511-0E32-4E52-A321-162594F51AC8}">
      <dgm:prSet/>
      <dgm:spPr/>
      <dgm:t>
        <a:bodyPr/>
        <a:lstStyle/>
        <a:p>
          <a:endParaRPr lang="en-US"/>
        </a:p>
      </dgm:t>
    </dgm:pt>
    <dgm:pt modelId="{B8DC510A-1CB5-457C-A166-557D7F34ACBB}" type="sibTrans" cxnId="{D85A9511-0E32-4E52-A321-162594F51AC8}">
      <dgm:prSet/>
      <dgm:spPr/>
      <dgm:t>
        <a:bodyPr/>
        <a:lstStyle/>
        <a:p>
          <a:endParaRPr lang="en-US"/>
        </a:p>
      </dgm:t>
    </dgm:pt>
    <dgm:pt modelId="{5FC46BBE-CEC6-49E3-8519-F09D9B60BA51}">
      <dgm:prSet custT="1"/>
      <dgm:spPr>
        <a:gradFill flip="none" rotWithShape="0">
          <a:gsLst>
            <a:gs pos="0">
              <a:schemeClr val="accent1">
                <a:hueOff val="0"/>
                <a:satOff val="0"/>
                <a:lumOff val="0"/>
                <a:shade val="51000"/>
                <a:satMod val="130000"/>
                <a:alpha val="87000"/>
              </a:schemeClr>
            </a:gs>
            <a:gs pos="80000">
              <a:schemeClr val="accent1">
                <a:hueOff val="0"/>
                <a:satOff val="0"/>
                <a:lumOff val="0"/>
                <a:shade val="93000"/>
                <a:satMod val="130000"/>
                <a:alpha val="87000"/>
              </a:schemeClr>
            </a:gs>
            <a:gs pos="100000">
              <a:schemeClr val="accent1">
                <a:hueOff val="0"/>
                <a:satOff val="0"/>
                <a:lumOff val="0"/>
                <a:shade val="94000"/>
                <a:satMod val="135000"/>
                <a:alpha val="87000"/>
              </a:schemeClr>
            </a:gs>
          </a:gsLst>
          <a:lin ang="16200000" scaled="0"/>
          <a:tileRect/>
        </a:gradFill>
      </dgm:spPr>
      <dgm:t>
        <a:bodyPr/>
        <a:lstStyle/>
        <a:p>
          <a:r>
            <a:rPr lang="en-US" sz="1600" dirty="0" smtClean="0">
              <a:latin typeface="Century Gothic"/>
              <a:cs typeface="Century Gothic"/>
            </a:rPr>
            <a:t>Browser Compatibility</a:t>
          </a:r>
        </a:p>
      </dgm:t>
    </dgm:pt>
    <dgm:pt modelId="{54931BE3-DC7F-44E1-8F8C-52B5723B370B}" type="parTrans" cxnId="{97F31F53-8DC0-4728-ADEA-B35A8EA7AB53}">
      <dgm:prSet/>
      <dgm:spPr/>
      <dgm:t>
        <a:bodyPr/>
        <a:lstStyle/>
        <a:p>
          <a:endParaRPr lang="en-US"/>
        </a:p>
      </dgm:t>
    </dgm:pt>
    <dgm:pt modelId="{D631180C-E73B-4B22-8761-4455AA668C18}" type="sibTrans" cxnId="{97F31F53-8DC0-4728-ADEA-B35A8EA7AB53}">
      <dgm:prSet/>
      <dgm:spPr/>
      <dgm:t>
        <a:bodyPr/>
        <a:lstStyle/>
        <a:p>
          <a:endParaRPr lang="en-US"/>
        </a:p>
      </dgm:t>
    </dgm:pt>
    <dgm:pt modelId="{DC20EEAB-D46F-469A-BE40-C758535D0A13}">
      <dgm:prSet custT="1"/>
      <dgm:spPr>
        <a:ln>
          <a:solidFill>
            <a:srgbClr val="4C7AB7">
              <a:alpha val="90000"/>
            </a:srgbClr>
          </a:solidFill>
        </a:ln>
      </dgm:spPr>
      <dgm:t>
        <a:bodyPr/>
        <a:lstStyle/>
        <a:p>
          <a:r>
            <a:rPr lang="en-US" sz="1400" dirty="0" smtClean="0">
              <a:latin typeface="Century Gothic"/>
              <a:cs typeface="Century Gothic"/>
            </a:rPr>
            <a:t>Our developments are compatible with various browsers so that the display and function of the site is consistent.</a:t>
          </a:r>
        </a:p>
      </dgm:t>
    </dgm:pt>
    <dgm:pt modelId="{76431BC8-EE13-4E13-940A-93C974C8D078}" type="parTrans" cxnId="{6C53377E-DEC5-4A58-8C68-D2AAB8E84415}">
      <dgm:prSet/>
      <dgm:spPr/>
      <dgm:t>
        <a:bodyPr/>
        <a:lstStyle/>
        <a:p>
          <a:endParaRPr lang="en-US"/>
        </a:p>
      </dgm:t>
    </dgm:pt>
    <dgm:pt modelId="{396CE29A-AE85-4CDC-90A1-A03C0CC186C4}" type="sibTrans" cxnId="{6C53377E-DEC5-4A58-8C68-D2AAB8E84415}">
      <dgm:prSet/>
      <dgm:spPr/>
      <dgm:t>
        <a:bodyPr/>
        <a:lstStyle/>
        <a:p>
          <a:endParaRPr lang="en-US"/>
        </a:p>
      </dgm:t>
    </dgm:pt>
    <dgm:pt modelId="{E2F55774-D45E-4A72-BB9F-28A46E2D3E9B}">
      <dgm:prSet custT="1"/>
      <dgm:spPr>
        <a:gradFill flip="none" rotWithShape="0">
          <a:gsLst>
            <a:gs pos="0">
              <a:schemeClr val="accent1">
                <a:hueOff val="0"/>
                <a:satOff val="0"/>
                <a:lumOff val="0"/>
                <a:shade val="51000"/>
                <a:satMod val="130000"/>
                <a:alpha val="87000"/>
              </a:schemeClr>
            </a:gs>
            <a:gs pos="80000">
              <a:schemeClr val="accent1">
                <a:hueOff val="0"/>
                <a:satOff val="0"/>
                <a:lumOff val="0"/>
                <a:shade val="93000"/>
                <a:satMod val="130000"/>
                <a:alpha val="87000"/>
              </a:schemeClr>
            </a:gs>
            <a:gs pos="100000">
              <a:schemeClr val="accent1">
                <a:hueOff val="0"/>
                <a:satOff val="0"/>
                <a:lumOff val="0"/>
                <a:shade val="94000"/>
                <a:satMod val="135000"/>
                <a:alpha val="87000"/>
              </a:schemeClr>
            </a:gs>
          </a:gsLst>
          <a:lin ang="16200000" scaled="0"/>
          <a:tileRect/>
        </a:gradFill>
      </dgm:spPr>
      <dgm:t>
        <a:bodyPr/>
        <a:lstStyle/>
        <a:p>
          <a:r>
            <a:rPr lang="en-US" sz="1600" dirty="0" smtClean="0">
              <a:latin typeface="Century Gothic"/>
              <a:cs typeface="Century Gothic"/>
            </a:rPr>
            <a:t>Error-free Code</a:t>
          </a:r>
        </a:p>
      </dgm:t>
    </dgm:pt>
    <dgm:pt modelId="{CA572F83-EC3A-48C3-B7C2-AA8B9598033B}" type="parTrans" cxnId="{205C27B0-8FC9-473D-9C0A-127125378140}">
      <dgm:prSet/>
      <dgm:spPr/>
      <dgm:t>
        <a:bodyPr/>
        <a:lstStyle/>
        <a:p>
          <a:endParaRPr lang="en-US"/>
        </a:p>
      </dgm:t>
    </dgm:pt>
    <dgm:pt modelId="{265B59D8-2CA4-49B6-94FA-168BE675CFDE}" type="sibTrans" cxnId="{205C27B0-8FC9-473D-9C0A-127125378140}">
      <dgm:prSet/>
      <dgm:spPr/>
      <dgm:t>
        <a:bodyPr/>
        <a:lstStyle/>
        <a:p>
          <a:endParaRPr lang="en-US"/>
        </a:p>
      </dgm:t>
    </dgm:pt>
    <dgm:pt modelId="{EFB0B49B-7A23-4A5A-9E4F-93931AE39982}">
      <dgm:prSet custT="1"/>
      <dgm:spPr>
        <a:ln>
          <a:solidFill>
            <a:srgbClr val="4C7AB7">
              <a:alpha val="90000"/>
            </a:srgbClr>
          </a:solidFill>
        </a:ln>
      </dgm:spPr>
      <dgm:t>
        <a:bodyPr/>
        <a:lstStyle/>
        <a:p>
          <a:r>
            <a:rPr lang="en-US" sz="1400" dirty="0" smtClean="0">
              <a:latin typeface="Century Gothic"/>
              <a:cs typeface="Century Gothic"/>
            </a:rPr>
            <a:t>Our code is consistent to the web standards of the developing program format so that the site works properly.</a:t>
          </a:r>
        </a:p>
      </dgm:t>
    </dgm:pt>
    <dgm:pt modelId="{9108F4C0-5CB7-4427-9EC6-9417B199D322}" type="parTrans" cxnId="{58A9ECE4-C2D8-4756-824E-4FA3563025C4}">
      <dgm:prSet/>
      <dgm:spPr/>
      <dgm:t>
        <a:bodyPr/>
        <a:lstStyle/>
        <a:p>
          <a:endParaRPr lang="en-US"/>
        </a:p>
      </dgm:t>
    </dgm:pt>
    <dgm:pt modelId="{E576F6E3-F7EE-49B2-A3B2-0B0E356FCD57}" type="sibTrans" cxnId="{58A9ECE4-C2D8-4756-824E-4FA3563025C4}">
      <dgm:prSet/>
      <dgm:spPr/>
      <dgm:t>
        <a:bodyPr/>
        <a:lstStyle/>
        <a:p>
          <a:endParaRPr lang="en-US"/>
        </a:p>
      </dgm:t>
    </dgm:pt>
    <dgm:pt modelId="{AAA490E2-5E6B-46F3-9E37-CC4A69EF7D4B}">
      <dgm:prSet custT="1"/>
      <dgm:spPr>
        <a:gradFill flip="none" rotWithShape="0">
          <a:gsLst>
            <a:gs pos="0">
              <a:schemeClr val="accent1">
                <a:hueOff val="0"/>
                <a:satOff val="0"/>
                <a:lumOff val="0"/>
                <a:shade val="51000"/>
                <a:satMod val="130000"/>
                <a:alpha val="87000"/>
              </a:schemeClr>
            </a:gs>
            <a:gs pos="80000">
              <a:schemeClr val="accent1">
                <a:hueOff val="0"/>
                <a:satOff val="0"/>
                <a:lumOff val="0"/>
                <a:shade val="93000"/>
                <a:satMod val="130000"/>
                <a:alpha val="87000"/>
              </a:schemeClr>
            </a:gs>
            <a:gs pos="100000">
              <a:schemeClr val="accent1">
                <a:hueOff val="0"/>
                <a:satOff val="0"/>
                <a:lumOff val="0"/>
                <a:shade val="94000"/>
                <a:satMod val="135000"/>
                <a:alpha val="87000"/>
              </a:schemeClr>
            </a:gs>
          </a:gsLst>
          <a:lin ang="16200000" scaled="0"/>
          <a:tileRect/>
        </a:gradFill>
      </dgm:spPr>
      <dgm:t>
        <a:bodyPr/>
        <a:lstStyle/>
        <a:p>
          <a:r>
            <a:rPr lang="en-US" sz="1600" dirty="0" smtClean="0">
              <a:latin typeface="Century Gothic"/>
              <a:cs typeface="Century Gothic"/>
            </a:rPr>
            <a:t>Project Management Tool </a:t>
          </a:r>
        </a:p>
      </dgm:t>
    </dgm:pt>
    <dgm:pt modelId="{AC556766-6B65-4EC1-9979-C2CB5BF3A88A}" type="parTrans" cxnId="{D2B90A0D-861A-4112-AEC6-042C3FD1830F}">
      <dgm:prSet/>
      <dgm:spPr/>
      <dgm:t>
        <a:bodyPr/>
        <a:lstStyle/>
        <a:p>
          <a:endParaRPr lang="en-US"/>
        </a:p>
      </dgm:t>
    </dgm:pt>
    <dgm:pt modelId="{21F7A5D6-F6B6-4C18-B2F5-4FAC9414A36F}" type="sibTrans" cxnId="{D2B90A0D-861A-4112-AEC6-042C3FD1830F}">
      <dgm:prSet/>
      <dgm:spPr/>
      <dgm:t>
        <a:bodyPr/>
        <a:lstStyle/>
        <a:p>
          <a:endParaRPr lang="en-US"/>
        </a:p>
      </dgm:t>
    </dgm:pt>
    <dgm:pt modelId="{A4ABC5A1-8A38-4A15-990F-A03087297C6E}">
      <dgm:prSet custT="1"/>
      <dgm:spPr>
        <a:ln>
          <a:solidFill>
            <a:srgbClr val="4C7AB7">
              <a:alpha val="90000"/>
            </a:srgbClr>
          </a:solidFill>
        </a:ln>
      </dgm:spPr>
      <dgm:t>
        <a:bodyPr anchor="b"/>
        <a:lstStyle/>
        <a:p>
          <a:endParaRPr lang="en-US" sz="1400" dirty="0" smtClean="0">
            <a:latin typeface="Century Gothic"/>
            <a:cs typeface="Century Gothic"/>
          </a:endParaRPr>
        </a:p>
      </dgm:t>
    </dgm:pt>
    <dgm:pt modelId="{B9FA127B-0FF3-4AC2-980E-F1F660B302BE}" type="parTrans" cxnId="{34BA82D8-B27B-4F93-B6F0-559E8DE92BE2}">
      <dgm:prSet/>
      <dgm:spPr/>
      <dgm:t>
        <a:bodyPr/>
        <a:lstStyle/>
        <a:p>
          <a:endParaRPr lang="en-US"/>
        </a:p>
      </dgm:t>
    </dgm:pt>
    <dgm:pt modelId="{6B21EB1F-CD18-4D1F-8F27-B1CF640BFDE3}" type="sibTrans" cxnId="{34BA82D8-B27B-4F93-B6F0-559E8DE92BE2}">
      <dgm:prSet/>
      <dgm:spPr/>
      <dgm:t>
        <a:bodyPr/>
        <a:lstStyle/>
        <a:p>
          <a:endParaRPr lang="en-US"/>
        </a:p>
      </dgm:t>
    </dgm:pt>
    <dgm:pt modelId="{ABC8E74D-CC10-4DA3-A7F1-42BD9D6BF010}">
      <dgm:prSet custT="1"/>
      <dgm:spPr>
        <a:gradFill flip="none" rotWithShape="0">
          <a:gsLst>
            <a:gs pos="0">
              <a:schemeClr val="accent1">
                <a:hueOff val="0"/>
                <a:satOff val="0"/>
                <a:lumOff val="0"/>
                <a:shade val="51000"/>
                <a:satMod val="130000"/>
                <a:alpha val="87000"/>
              </a:schemeClr>
            </a:gs>
            <a:gs pos="80000">
              <a:schemeClr val="accent1">
                <a:hueOff val="0"/>
                <a:satOff val="0"/>
                <a:lumOff val="0"/>
                <a:shade val="93000"/>
                <a:satMod val="130000"/>
                <a:alpha val="87000"/>
              </a:schemeClr>
            </a:gs>
            <a:gs pos="100000">
              <a:schemeClr val="accent1">
                <a:hueOff val="0"/>
                <a:satOff val="0"/>
                <a:lumOff val="0"/>
                <a:shade val="94000"/>
                <a:satMod val="135000"/>
                <a:alpha val="87000"/>
              </a:schemeClr>
            </a:gs>
          </a:gsLst>
          <a:lin ang="16200000" scaled="0"/>
          <a:tileRect/>
        </a:gradFill>
      </dgm:spPr>
      <dgm:t>
        <a:bodyPr/>
        <a:lstStyle/>
        <a:p>
          <a:r>
            <a:rPr lang="en-US" sz="1600" dirty="0" smtClean="0">
              <a:latin typeface="Century Gothic"/>
              <a:cs typeface="Century Gothic"/>
            </a:rPr>
            <a:t>Collaborative Communications and Development </a:t>
          </a:r>
        </a:p>
      </dgm:t>
    </dgm:pt>
    <dgm:pt modelId="{9E151B1B-038E-490E-8F49-C669C2DF116D}" type="parTrans" cxnId="{93BEE416-C7BE-4B04-ADD5-B6F0972F15D7}">
      <dgm:prSet/>
      <dgm:spPr/>
      <dgm:t>
        <a:bodyPr/>
        <a:lstStyle/>
        <a:p>
          <a:endParaRPr lang="en-US"/>
        </a:p>
      </dgm:t>
    </dgm:pt>
    <dgm:pt modelId="{18DBAB6D-EEC4-4D25-B7D8-E38FD742F37C}" type="sibTrans" cxnId="{93BEE416-C7BE-4B04-ADD5-B6F0972F15D7}">
      <dgm:prSet/>
      <dgm:spPr/>
      <dgm:t>
        <a:bodyPr/>
        <a:lstStyle/>
        <a:p>
          <a:endParaRPr lang="en-US"/>
        </a:p>
      </dgm:t>
    </dgm:pt>
    <dgm:pt modelId="{C918F394-AB52-4B6F-AE3A-123817C4817E}">
      <dgm:prSet custT="1"/>
      <dgm:spPr>
        <a:ln>
          <a:solidFill>
            <a:srgbClr val="4C7AB7">
              <a:alpha val="90000"/>
            </a:srgbClr>
          </a:solidFill>
        </a:ln>
      </dgm:spPr>
      <dgm:t>
        <a:bodyPr/>
        <a:lstStyle/>
        <a:p>
          <a:r>
            <a:rPr lang="en-US" sz="1400" dirty="0" smtClean="0">
              <a:latin typeface="Century Gothic"/>
              <a:cs typeface="Century Gothic"/>
            </a:rPr>
            <a:t>We have systems in place that allow both parties to collaborate on projects in order to provide the best possible web solution. </a:t>
          </a:r>
        </a:p>
      </dgm:t>
    </dgm:pt>
    <dgm:pt modelId="{04E8DC52-FBB3-4CD0-87D9-4E05BE48BC09}" type="parTrans" cxnId="{F1F000B1-FD1F-4ABD-AEFC-2A6D708AB2BA}">
      <dgm:prSet/>
      <dgm:spPr/>
      <dgm:t>
        <a:bodyPr/>
        <a:lstStyle/>
        <a:p>
          <a:endParaRPr lang="en-US"/>
        </a:p>
      </dgm:t>
    </dgm:pt>
    <dgm:pt modelId="{56ECC950-B6F6-4608-95A1-5D58DA0BF4F4}" type="sibTrans" cxnId="{F1F000B1-FD1F-4ABD-AEFC-2A6D708AB2BA}">
      <dgm:prSet/>
      <dgm:spPr/>
      <dgm:t>
        <a:bodyPr/>
        <a:lstStyle/>
        <a:p>
          <a:endParaRPr lang="en-US"/>
        </a:p>
      </dgm:t>
    </dgm:pt>
    <dgm:pt modelId="{338CE5AC-87AC-45A5-9D58-885D284A3915}">
      <dgm:prSet custT="1"/>
      <dgm:spPr>
        <a:gradFill flip="none" rotWithShape="0">
          <a:gsLst>
            <a:gs pos="0">
              <a:schemeClr val="accent1">
                <a:hueOff val="0"/>
                <a:satOff val="0"/>
                <a:lumOff val="0"/>
                <a:shade val="51000"/>
                <a:satMod val="130000"/>
                <a:alpha val="87000"/>
              </a:schemeClr>
            </a:gs>
            <a:gs pos="80000">
              <a:schemeClr val="accent1">
                <a:hueOff val="0"/>
                <a:satOff val="0"/>
                <a:lumOff val="0"/>
                <a:shade val="93000"/>
                <a:satMod val="130000"/>
                <a:alpha val="87000"/>
              </a:schemeClr>
            </a:gs>
            <a:gs pos="100000">
              <a:schemeClr val="accent1">
                <a:hueOff val="0"/>
                <a:satOff val="0"/>
                <a:lumOff val="0"/>
                <a:shade val="94000"/>
                <a:satMod val="135000"/>
                <a:alpha val="87000"/>
              </a:schemeClr>
            </a:gs>
          </a:gsLst>
          <a:lin ang="16200000" scaled="0"/>
          <a:tileRect/>
        </a:gradFill>
      </dgm:spPr>
      <dgm:t>
        <a:bodyPr/>
        <a:lstStyle/>
        <a:p>
          <a:r>
            <a:rPr lang="en-US" sz="1600" dirty="0" smtClean="0">
              <a:latin typeface="Century Gothic"/>
              <a:cs typeface="Century Gothic"/>
            </a:rPr>
            <a:t>Work Flow  </a:t>
          </a:r>
        </a:p>
      </dgm:t>
    </dgm:pt>
    <dgm:pt modelId="{3273CAF9-2078-4901-97F3-4F9CB9EE66B9}" type="parTrans" cxnId="{AC86ABE9-ECC7-4601-A331-73B0F0D47748}">
      <dgm:prSet/>
      <dgm:spPr/>
      <dgm:t>
        <a:bodyPr/>
        <a:lstStyle/>
        <a:p>
          <a:endParaRPr lang="en-US"/>
        </a:p>
      </dgm:t>
    </dgm:pt>
    <dgm:pt modelId="{1DE66096-0062-471F-8A3F-03EB225B0E67}" type="sibTrans" cxnId="{AC86ABE9-ECC7-4601-A331-73B0F0D47748}">
      <dgm:prSet/>
      <dgm:spPr/>
      <dgm:t>
        <a:bodyPr/>
        <a:lstStyle/>
        <a:p>
          <a:endParaRPr lang="en-US"/>
        </a:p>
      </dgm:t>
    </dgm:pt>
    <dgm:pt modelId="{97427B12-5076-4E5E-96AA-9B04F845F36C}">
      <dgm:prSet custT="1"/>
      <dgm:spPr>
        <a:ln>
          <a:solidFill>
            <a:srgbClr val="4C7AB7">
              <a:alpha val="90000"/>
            </a:srgbClr>
          </a:solidFill>
        </a:ln>
      </dgm:spPr>
      <dgm:t>
        <a:bodyPr/>
        <a:lstStyle/>
        <a:p>
          <a:r>
            <a:rPr lang="en-US" sz="1400" dirty="0" smtClean="0">
              <a:latin typeface="Century Gothic"/>
              <a:cs typeface="Century Gothic"/>
            </a:rPr>
            <a:t>We plan our execution of responsibilities with guidelines and deadlines prior to production.  </a:t>
          </a:r>
          <a:endParaRPr lang="en-US" sz="1400" dirty="0">
            <a:latin typeface="Century Gothic"/>
            <a:cs typeface="Century Gothic"/>
          </a:endParaRPr>
        </a:p>
      </dgm:t>
    </dgm:pt>
    <dgm:pt modelId="{9E9879E9-7B21-46BE-8035-73AAD9A8F7A5}" type="parTrans" cxnId="{C6FE150D-3C87-4032-9DFA-0E0BE4E039E9}">
      <dgm:prSet/>
      <dgm:spPr/>
      <dgm:t>
        <a:bodyPr/>
        <a:lstStyle/>
        <a:p>
          <a:endParaRPr lang="en-US"/>
        </a:p>
      </dgm:t>
    </dgm:pt>
    <dgm:pt modelId="{29D4558D-3F37-4579-AA3A-0F8E425FDE33}" type="sibTrans" cxnId="{C6FE150D-3C87-4032-9DFA-0E0BE4E039E9}">
      <dgm:prSet/>
      <dgm:spPr/>
      <dgm:t>
        <a:bodyPr/>
        <a:lstStyle/>
        <a:p>
          <a:endParaRPr lang="en-US"/>
        </a:p>
      </dgm:t>
    </dgm:pt>
    <dgm:pt modelId="{81527EFA-D17A-49F0-A984-B144360947F9}">
      <dgm:prSet custT="1"/>
      <dgm:spPr>
        <a:ln>
          <a:solidFill>
            <a:srgbClr val="4C7AB7">
              <a:alpha val="90000"/>
            </a:srgbClr>
          </a:solidFill>
        </a:ln>
      </dgm:spPr>
      <dgm:t>
        <a:bodyPr anchor="b"/>
        <a:lstStyle/>
        <a:p>
          <a:r>
            <a:rPr lang="en-US" sz="1400" dirty="0" smtClean="0">
              <a:latin typeface="Century Gothic"/>
              <a:cs typeface="Century Gothic"/>
            </a:rPr>
            <a:t>We provide a secure intranet for our clients that allows them to track our progress and be more involved in the development.</a:t>
          </a:r>
        </a:p>
      </dgm:t>
    </dgm:pt>
    <dgm:pt modelId="{6CBA0F2A-7E1D-4F0E-B2A1-8946D95AB8D3}" type="parTrans" cxnId="{02EE03AE-B6BF-468D-BF25-88D3424E0B62}">
      <dgm:prSet/>
      <dgm:spPr/>
      <dgm:t>
        <a:bodyPr/>
        <a:lstStyle/>
        <a:p>
          <a:endParaRPr lang="en-US"/>
        </a:p>
      </dgm:t>
    </dgm:pt>
    <dgm:pt modelId="{89755167-7B5C-4ECB-A035-98CF6B7AEE71}" type="sibTrans" cxnId="{02EE03AE-B6BF-468D-BF25-88D3424E0B62}">
      <dgm:prSet/>
      <dgm:spPr/>
      <dgm:t>
        <a:bodyPr/>
        <a:lstStyle/>
        <a:p>
          <a:endParaRPr lang="en-US"/>
        </a:p>
      </dgm:t>
    </dgm:pt>
    <dgm:pt modelId="{9DFAF97D-0467-4A7E-98ED-1C4D3F138DB1}" type="pres">
      <dgm:prSet presAssocID="{2F303A91-E88A-48C9-BB75-923FE3555625}" presName="Name0" presStyleCnt="0">
        <dgm:presLayoutVars>
          <dgm:dir/>
          <dgm:animLvl val="lvl"/>
          <dgm:resizeHandles val="exact"/>
        </dgm:presLayoutVars>
      </dgm:prSet>
      <dgm:spPr/>
      <dgm:t>
        <a:bodyPr/>
        <a:lstStyle/>
        <a:p>
          <a:endParaRPr lang="en-US"/>
        </a:p>
      </dgm:t>
    </dgm:pt>
    <dgm:pt modelId="{8E08FC87-7CB2-4AD9-9A4A-AFB9CFE565AD}" type="pres">
      <dgm:prSet presAssocID="{5B984F4C-3DDE-4F77-A2A4-FD9AAB7D16E5}" presName="linNode" presStyleCnt="0"/>
      <dgm:spPr/>
    </dgm:pt>
    <dgm:pt modelId="{150168CE-48C1-4DC3-8AD4-94C2DA436CD7}" type="pres">
      <dgm:prSet presAssocID="{5B984F4C-3DDE-4F77-A2A4-FD9AAB7D16E5}" presName="parentText" presStyleLbl="node1" presStyleIdx="0" presStyleCnt="6" custScaleX="67172" custScaleY="2000000" custLinFactNeighborX="0" custLinFactNeighborY="-11027">
        <dgm:presLayoutVars>
          <dgm:chMax val="1"/>
          <dgm:bulletEnabled val="1"/>
        </dgm:presLayoutVars>
      </dgm:prSet>
      <dgm:spPr/>
      <dgm:t>
        <a:bodyPr/>
        <a:lstStyle/>
        <a:p>
          <a:endParaRPr lang="en-US"/>
        </a:p>
      </dgm:t>
    </dgm:pt>
    <dgm:pt modelId="{36629D53-DC4B-473F-8856-41794509D293}" type="pres">
      <dgm:prSet presAssocID="{5B984F4C-3DDE-4F77-A2A4-FD9AAB7D16E5}" presName="descendantText" presStyleLbl="alignAccFollowNode1" presStyleIdx="0" presStyleCnt="6" custScaleX="113230" custScaleY="2000000" custLinFactNeighborX="-604">
        <dgm:presLayoutVars>
          <dgm:bulletEnabled val="1"/>
        </dgm:presLayoutVars>
      </dgm:prSet>
      <dgm:spPr/>
      <dgm:t>
        <a:bodyPr/>
        <a:lstStyle/>
        <a:p>
          <a:endParaRPr lang="en-US"/>
        </a:p>
      </dgm:t>
    </dgm:pt>
    <dgm:pt modelId="{271EA2DC-969F-4FFB-9479-E0EB51C99A35}" type="pres">
      <dgm:prSet presAssocID="{125505FB-9339-4F89-B182-46B6C12D0A11}" presName="sp" presStyleCnt="0"/>
      <dgm:spPr/>
    </dgm:pt>
    <dgm:pt modelId="{D4436DF7-1560-42BD-9CFA-7FD6E74DFAFD}" type="pres">
      <dgm:prSet presAssocID="{5FC46BBE-CEC6-49E3-8519-F09D9B60BA51}" presName="linNode" presStyleCnt="0"/>
      <dgm:spPr/>
    </dgm:pt>
    <dgm:pt modelId="{0536A32D-B64E-4B3E-A72D-8328877E583B}" type="pres">
      <dgm:prSet presAssocID="{5FC46BBE-CEC6-49E3-8519-F09D9B60BA51}" presName="parentText" presStyleLbl="node1" presStyleIdx="1" presStyleCnt="6" custScaleX="67172" custScaleY="2000000" custLinFactNeighborX="0" custLinFactNeighborY="-11027">
        <dgm:presLayoutVars>
          <dgm:chMax val="1"/>
          <dgm:bulletEnabled val="1"/>
        </dgm:presLayoutVars>
      </dgm:prSet>
      <dgm:spPr/>
      <dgm:t>
        <a:bodyPr/>
        <a:lstStyle/>
        <a:p>
          <a:endParaRPr lang="en-US"/>
        </a:p>
      </dgm:t>
    </dgm:pt>
    <dgm:pt modelId="{B7580BE5-1662-43E5-9231-42718CAF9BC5}" type="pres">
      <dgm:prSet presAssocID="{5FC46BBE-CEC6-49E3-8519-F09D9B60BA51}" presName="descendantText" presStyleLbl="alignAccFollowNode1" presStyleIdx="1" presStyleCnt="6" custScaleX="113230" custScaleY="2000000" custLinFactNeighborX="-604">
        <dgm:presLayoutVars>
          <dgm:bulletEnabled val="1"/>
        </dgm:presLayoutVars>
      </dgm:prSet>
      <dgm:spPr/>
      <dgm:t>
        <a:bodyPr/>
        <a:lstStyle/>
        <a:p>
          <a:endParaRPr lang="en-US"/>
        </a:p>
      </dgm:t>
    </dgm:pt>
    <dgm:pt modelId="{131D888C-B78A-4428-868A-096681407E2E}" type="pres">
      <dgm:prSet presAssocID="{D631180C-E73B-4B22-8761-4455AA668C18}" presName="sp" presStyleCnt="0"/>
      <dgm:spPr/>
    </dgm:pt>
    <dgm:pt modelId="{01242D47-A5F8-4234-AA3A-7681A24E6041}" type="pres">
      <dgm:prSet presAssocID="{E2F55774-D45E-4A72-BB9F-28A46E2D3E9B}" presName="linNode" presStyleCnt="0"/>
      <dgm:spPr/>
    </dgm:pt>
    <dgm:pt modelId="{F85027AF-F8FC-4D33-A05D-441E030FF2C9}" type="pres">
      <dgm:prSet presAssocID="{E2F55774-D45E-4A72-BB9F-28A46E2D3E9B}" presName="parentText" presStyleLbl="node1" presStyleIdx="2" presStyleCnt="6" custScaleX="67172" custScaleY="2000000" custLinFactNeighborX="0" custLinFactNeighborY="-11027">
        <dgm:presLayoutVars>
          <dgm:chMax val="1"/>
          <dgm:bulletEnabled val="1"/>
        </dgm:presLayoutVars>
      </dgm:prSet>
      <dgm:spPr/>
      <dgm:t>
        <a:bodyPr/>
        <a:lstStyle/>
        <a:p>
          <a:endParaRPr lang="en-US"/>
        </a:p>
      </dgm:t>
    </dgm:pt>
    <dgm:pt modelId="{D10FD15E-4D3E-4667-BB22-735502315571}" type="pres">
      <dgm:prSet presAssocID="{E2F55774-D45E-4A72-BB9F-28A46E2D3E9B}" presName="descendantText" presStyleLbl="alignAccFollowNode1" presStyleIdx="2" presStyleCnt="6" custScaleX="113230" custScaleY="2000000" custLinFactNeighborX="-604">
        <dgm:presLayoutVars>
          <dgm:bulletEnabled val="1"/>
        </dgm:presLayoutVars>
      </dgm:prSet>
      <dgm:spPr/>
      <dgm:t>
        <a:bodyPr/>
        <a:lstStyle/>
        <a:p>
          <a:endParaRPr lang="en-US"/>
        </a:p>
      </dgm:t>
    </dgm:pt>
    <dgm:pt modelId="{9A6AB690-5653-48DE-BBAB-B56A33D8CD17}" type="pres">
      <dgm:prSet presAssocID="{265B59D8-2CA4-49B6-94FA-168BE675CFDE}" presName="sp" presStyleCnt="0"/>
      <dgm:spPr/>
    </dgm:pt>
    <dgm:pt modelId="{12E097EB-731F-4565-8213-2A9A6B0BF046}" type="pres">
      <dgm:prSet presAssocID="{AAA490E2-5E6B-46F3-9E37-CC4A69EF7D4B}" presName="linNode" presStyleCnt="0"/>
      <dgm:spPr/>
    </dgm:pt>
    <dgm:pt modelId="{EA0EDD01-C3F4-4E8B-B254-88B57A6C56E7}" type="pres">
      <dgm:prSet presAssocID="{AAA490E2-5E6B-46F3-9E37-CC4A69EF7D4B}" presName="parentText" presStyleLbl="node1" presStyleIdx="3" presStyleCnt="6" custScaleX="67172" custScaleY="2000000" custLinFactNeighborX="0" custLinFactNeighborY="-11027">
        <dgm:presLayoutVars>
          <dgm:chMax val="1"/>
          <dgm:bulletEnabled val="1"/>
        </dgm:presLayoutVars>
      </dgm:prSet>
      <dgm:spPr/>
      <dgm:t>
        <a:bodyPr/>
        <a:lstStyle/>
        <a:p>
          <a:endParaRPr lang="en-US"/>
        </a:p>
      </dgm:t>
    </dgm:pt>
    <dgm:pt modelId="{C2F3384B-7186-4A33-9F89-FD0A80815DFE}" type="pres">
      <dgm:prSet presAssocID="{AAA490E2-5E6B-46F3-9E37-CC4A69EF7D4B}" presName="descendantText" presStyleLbl="alignAccFollowNode1" presStyleIdx="3" presStyleCnt="6" custScaleX="113230" custScaleY="2000000" custLinFactNeighborX="-604">
        <dgm:presLayoutVars>
          <dgm:bulletEnabled val="1"/>
        </dgm:presLayoutVars>
      </dgm:prSet>
      <dgm:spPr/>
      <dgm:t>
        <a:bodyPr/>
        <a:lstStyle/>
        <a:p>
          <a:endParaRPr lang="en-US"/>
        </a:p>
      </dgm:t>
    </dgm:pt>
    <dgm:pt modelId="{3B1D8F10-9FE7-4C9F-809D-04E65437E629}" type="pres">
      <dgm:prSet presAssocID="{21F7A5D6-F6B6-4C18-B2F5-4FAC9414A36F}" presName="sp" presStyleCnt="0"/>
      <dgm:spPr/>
    </dgm:pt>
    <dgm:pt modelId="{E7FD486A-2A1F-4F10-B246-DBC69AEF180E}" type="pres">
      <dgm:prSet presAssocID="{ABC8E74D-CC10-4DA3-A7F1-42BD9D6BF010}" presName="linNode" presStyleCnt="0"/>
      <dgm:spPr/>
    </dgm:pt>
    <dgm:pt modelId="{FDDF0683-6C4D-41E0-9A6F-450D09DB83D1}" type="pres">
      <dgm:prSet presAssocID="{ABC8E74D-CC10-4DA3-A7F1-42BD9D6BF010}" presName="parentText" presStyleLbl="node1" presStyleIdx="4" presStyleCnt="6" custScaleX="67172" custScaleY="2000000" custLinFactNeighborX="0" custLinFactNeighborY="-11027">
        <dgm:presLayoutVars>
          <dgm:chMax val="1"/>
          <dgm:bulletEnabled val="1"/>
        </dgm:presLayoutVars>
      </dgm:prSet>
      <dgm:spPr/>
      <dgm:t>
        <a:bodyPr/>
        <a:lstStyle/>
        <a:p>
          <a:endParaRPr lang="en-US"/>
        </a:p>
      </dgm:t>
    </dgm:pt>
    <dgm:pt modelId="{BAF9EAA3-49E9-419C-841A-C78810C7A5B6}" type="pres">
      <dgm:prSet presAssocID="{ABC8E74D-CC10-4DA3-A7F1-42BD9D6BF010}" presName="descendantText" presStyleLbl="alignAccFollowNode1" presStyleIdx="4" presStyleCnt="6" custScaleX="113230" custScaleY="2000000" custLinFactNeighborX="-604">
        <dgm:presLayoutVars>
          <dgm:bulletEnabled val="1"/>
        </dgm:presLayoutVars>
      </dgm:prSet>
      <dgm:spPr/>
      <dgm:t>
        <a:bodyPr/>
        <a:lstStyle/>
        <a:p>
          <a:endParaRPr lang="en-US"/>
        </a:p>
      </dgm:t>
    </dgm:pt>
    <dgm:pt modelId="{79ACFF25-92D6-47CD-86B7-0E5337DA2DC2}" type="pres">
      <dgm:prSet presAssocID="{18DBAB6D-EEC4-4D25-B7D8-E38FD742F37C}" presName="sp" presStyleCnt="0"/>
      <dgm:spPr/>
    </dgm:pt>
    <dgm:pt modelId="{7A23DBC8-B4E6-48B6-8B6C-D4115F449567}" type="pres">
      <dgm:prSet presAssocID="{338CE5AC-87AC-45A5-9D58-885D284A3915}" presName="linNode" presStyleCnt="0"/>
      <dgm:spPr/>
    </dgm:pt>
    <dgm:pt modelId="{4E42FAF0-8CF0-4094-BD7F-C05AC7AC5A24}" type="pres">
      <dgm:prSet presAssocID="{338CE5AC-87AC-45A5-9D58-885D284A3915}" presName="parentText" presStyleLbl="node1" presStyleIdx="5" presStyleCnt="6" custScaleX="67172" custScaleY="2000000" custLinFactNeighborX="0" custLinFactNeighborY="-11027">
        <dgm:presLayoutVars>
          <dgm:chMax val="1"/>
          <dgm:bulletEnabled val="1"/>
        </dgm:presLayoutVars>
      </dgm:prSet>
      <dgm:spPr/>
      <dgm:t>
        <a:bodyPr/>
        <a:lstStyle/>
        <a:p>
          <a:endParaRPr lang="en-US"/>
        </a:p>
      </dgm:t>
    </dgm:pt>
    <dgm:pt modelId="{010C8682-6363-4601-83F4-8FC1D7613A56}" type="pres">
      <dgm:prSet presAssocID="{338CE5AC-87AC-45A5-9D58-885D284A3915}" presName="descendantText" presStyleLbl="alignAccFollowNode1" presStyleIdx="5" presStyleCnt="6" custScaleX="113230" custScaleY="2000000" custLinFactNeighborX="-604">
        <dgm:presLayoutVars>
          <dgm:bulletEnabled val="1"/>
        </dgm:presLayoutVars>
      </dgm:prSet>
      <dgm:spPr/>
      <dgm:t>
        <a:bodyPr/>
        <a:lstStyle/>
        <a:p>
          <a:endParaRPr lang="en-US"/>
        </a:p>
      </dgm:t>
    </dgm:pt>
  </dgm:ptLst>
  <dgm:cxnLst>
    <dgm:cxn modelId="{CF035067-73AA-4C41-8806-C5FF4EB454B0}" type="presOf" srcId="{C918F394-AB52-4B6F-AE3A-123817C4817E}" destId="{BAF9EAA3-49E9-419C-841A-C78810C7A5B6}" srcOrd="0" destOrd="0" presId="urn:microsoft.com/office/officeart/2005/8/layout/vList5"/>
    <dgm:cxn modelId="{93BEE416-C7BE-4B04-ADD5-B6F0972F15D7}" srcId="{2F303A91-E88A-48C9-BB75-923FE3555625}" destId="{ABC8E74D-CC10-4DA3-A7F1-42BD9D6BF010}" srcOrd="4" destOrd="0" parTransId="{9E151B1B-038E-490E-8F49-C669C2DF116D}" sibTransId="{18DBAB6D-EEC4-4D25-B7D8-E38FD742F37C}"/>
    <dgm:cxn modelId="{EADB457C-4E6C-492A-BC13-3987516DFCD1}" type="presOf" srcId="{5B984F4C-3DDE-4F77-A2A4-FD9AAB7D16E5}" destId="{150168CE-48C1-4DC3-8AD4-94C2DA436CD7}" srcOrd="0" destOrd="0" presId="urn:microsoft.com/office/officeart/2005/8/layout/vList5"/>
    <dgm:cxn modelId="{F1F000B1-FD1F-4ABD-AEFC-2A6D708AB2BA}" srcId="{ABC8E74D-CC10-4DA3-A7F1-42BD9D6BF010}" destId="{C918F394-AB52-4B6F-AE3A-123817C4817E}" srcOrd="0" destOrd="0" parTransId="{04E8DC52-FBB3-4CD0-87D9-4E05BE48BC09}" sibTransId="{56ECC950-B6F6-4608-95A1-5D58DA0BF4F4}"/>
    <dgm:cxn modelId="{D85A9511-0E32-4E52-A321-162594F51AC8}" srcId="{5B984F4C-3DDE-4F77-A2A4-FD9AAB7D16E5}" destId="{208A433F-2539-400E-BE03-D96486160532}" srcOrd="0" destOrd="0" parTransId="{73864425-0F9C-4765-A9A4-FCF5D6322FDD}" sibTransId="{B8DC510A-1CB5-457C-A166-557D7F34ACBB}"/>
    <dgm:cxn modelId="{28847CCA-05AA-4B1E-928C-964F0CD07B36}" type="presOf" srcId="{ABC8E74D-CC10-4DA3-A7F1-42BD9D6BF010}" destId="{FDDF0683-6C4D-41E0-9A6F-450D09DB83D1}" srcOrd="0" destOrd="0" presId="urn:microsoft.com/office/officeart/2005/8/layout/vList5"/>
    <dgm:cxn modelId="{6CFC9ACE-7FAA-4D0D-831B-19D5B394CD74}" type="presOf" srcId="{208A433F-2539-400E-BE03-D96486160532}" destId="{36629D53-DC4B-473F-8856-41794509D293}" srcOrd="0" destOrd="0" presId="urn:microsoft.com/office/officeart/2005/8/layout/vList5"/>
    <dgm:cxn modelId="{0C489297-309C-45F7-A992-2A189B0B3C58}" type="presOf" srcId="{E2F55774-D45E-4A72-BB9F-28A46E2D3E9B}" destId="{F85027AF-F8FC-4D33-A05D-441E030FF2C9}" srcOrd="0" destOrd="0" presId="urn:microsoft.com/office/officeart/2005/8/layout/vList5"/>
    <dgm:cxn modelId="{9920FD32-7B92-4A89-9E03-0BE2C7FD9880}" srcId="{2F303A91-E88A-48C9-BB75-923FE3555625}" destId="{5B984F4C-3DDE-4F77-A2A4-FD9AAB7D16E5}" srcOrd="0" destOrd="0" parTransId="{940CC0B9-E78C-4AF9-AA0D-8FE61AF782D1}" sibTransId="{125505FB-9339-4F89-B182-46B6C12D0A11}"/>
    <dgm:cxn modelId="{AC86ABE9-ECC7-4601-A331-73B0F0D47748}" srcId="{2F303A91-E88A-48C9-BB75-923FE3555625}" destId="{338CE5AC-87AC-45A5-9D58-885D284A3915}" srcOrd="5" destOrd="0" parTransId="{3273CAF9-2078-4901-97F3-4F9CB9EE66B9}" sibTransId="{1DE66096-0062-471F-8A3F-03EB225B0E67}"/>
    <dgm:cxn modelId="{D2B90A0D-861A-4112-AEC6-042C3FD1830F}" srcId="{2F303A91-E88A-48C9-BB75-923FE3555625}" destId="{AAA490E2-5E6B-46F3-9E37-CC4A69EF7D4B}" srcOrd="3" destOrd="0" parTransId="{AC556766-6B65-4EC1-9979-C2CB5BF3A88A}" sibTransId="{21F7A5D6-F6B6-4C18-B2F5-4FAC9414A36F}"/>
    <dgm:cxn modelId="{5FB56CC7-F988-4D27-9414-F4C67F642982}" type="presOf" srcId="{81527EFA-D17A-49F0-A984-B144360947F9}" destId="{C2F3384B-7186-4A33-9F89-FD0A80815DFE}" srcOrd="0" destOrd="1" presId="urn:microsoft.com/office/officeart/2005/8/layout/vList5"/>
    <dgm:cxn modelId="{F9741D1E-2A1E-4D87-A282-E843B3C9631C}" type="presOf" srcId="{EFB0B49B-7A23-4A5A-9E4F-93931AE39982}" destId="{D10FD15E-4D3E-4667-BB22-735502315571}" srcOrd="0" destOrd="0" presId="urn:microsoft.com/office/officeart/2005/8/layout/vList5"/>
    <dgm:cxn modelId="{F02C2CE6-A5A2-40EA-8A19-9FD511E687CD}" type="presOf" srcId="{A4ABC5A1-8A38-4A15-990F-A03087297C6E}" destId="{C2F3384B-7186-4A33-9F89-FD0A80815DFE}" srcOrd="0" destOrd="0" presId="urn:microsoft.com/office/officeart/2005/8/layout/vList5"/>
    <dgm:cxn modelId="{6C53377E-DEC5-4A58-8C68-D2AAB8E84415}" srcId="{5FC46BBE-CEC6-49E3-8519-F09D9B60BA51}" destId="{DC20EEAB-D46F-469A-BE40-C758535D0A13}" srcOrd="0" destOrd="0" parTransId="{76431BC8-EE13-4E13-940A-93C974C8D078}" sibTransId="{396CE29A-AE85-4CDC-90A1-A03C0CC186C4}"/>
    <dgm:cxn modelId="{34BA82D8-B27B-4F93-B6F0-559E8DE92BE2}" srcId="{AAA490E2-5E6B-46F3-9E37-CC4A69EF7D4B}" destId="{A4ABC5A1-8A38-4A15-990F-A03087297C6E}" srcOrd="0" destOrd="0" parTransId="{B9FA127B-0FF3-4AC2-980E-F1F660B302BE}" sibTransId="{6B21EB1F-CD18-4D1F-8F27-B1CF640BFDE3}"/>
    <dgm:cxn modelId="{D31BAFF1-0D55-4F3A-B097-8A58F70F0193}" type="presOf" srcId="{5FC46BBE-CEC6-49E3-8519-F09D9B60BA51}" destId="{0536A32D-B64E-4B3E-A72D-8328877E583B}" srcOrd="0" destOrd="0" presId="urn:microsoft.com/office/officeart/2005/8/layout/vList5"/>
    <dgm:cxn modelId="{02EE03AE-B6BF-468D-BF25-88D3424E0B62}" srcId="{AAA490E2-5E6B-46F3-9E37-CC4A69EF7D4B}" destId="{81527EFA-D17A-49F0-A984-B144360947F9}" srcOrd="1" destOrd="0" parTransId="{6CBA0F2A-7E1D-4F0E-B2A1-8946D95AB8D3}" sibTransId="{89755167-7B5C-4ECB-A035-98CF6B7AEE71}"/>
    <dgm:cxn modelId="{2EFD8242-66CB-4529-BB23-34E466D2C677}" type="presOf" srcId="{97427B12-5076-4E5E-96AA-9B04F845F36C}" destId="{010C8682-6363-4601-83F4-8FC1D7613A56}" srcOrd="0" destOrd="0" presId="urn:microsoft.com/office/officeart/2005/8/layout/vList5"/>
    <dgm:cxn modelId="{57195C1D-84F6-45D2-9EF8-4DB414B727B2}" type="presOf" srcId="{AAA490E2-5E6B-46F3-9E37-CC4A69EF7D4B}" destId="{EA0EDD01-C3F4-4E8B-B254-88B57A6C56E7}" srcOrd="0" destOrd="0" presId="urn:microsoft.com/office/officeart/2005/8/layout/vList5"/>
    <dgm:cxn modelId="{E8985D09-D428-4E3F-8BFC-BE4BE9C32A6D}" type="presOf" srcId="{2F303A91-E88A-48C9-BB75-923FE3555625}" destId="{9DFAF97D-0467-4A7E-98ED-1C4D3F138DB1}" srcOrd="0" destOrd="0" presId="urn:microsoft.com/office/officeart/2005/8/layout/vList5"/>
    <dgm:cxn modelId="{C6FE150D-3C87-4032-9DFA-0E0BE4E039E9}" srcId="{338CE5AC-87AC-45A5-9D58-885D284A3915}" destId="{97427B12-5076-4E5E-96AA-9B04F845F36C}" srcOrd="0" destOrd="0" parTransId="{9E9879E9-7B21-46BE-8035-73AAD9A8F7A5}" sibTransId="{29D4558D-3F37-4579-AA3A-0F8E425FDE33}"/>
    <dgm:cxn modelId="{58A9ECE4-C2D8-4756-824E-4FA3563025C4}" srcId="{E2F55774-D45E-4A72-BB9F-28A46E2D3E9B}" destId="{EFB0B49B-7A23-4A5A-9E4F-93931AE39982}" srcOrd="0" destOrd="0" parTransId="{9108F4C0-5CB7-4427-9EC6-9417B199D322}" sibTransId="{E576F6E3-F7EE-49B2-A3B2-0B0E356FCD57}"/>
    <dgm:cxn modelId="{A5C23869-8654-40E0-ACDF-897F2EE278C1}" type="presOf" srcId="{338CE5AC-87AC-45A5-9D58-885D284A3915}" destId="{4E42FAF0-8CF0-4094-BD7F-C05AC7AC5A24}" srcOrd="0" destOrd="0" presId="urn:microsoft.com/office/officeart/2005/8/layout/vList5"/>
    <dgm:cxn modelId="{205C27B0-8FC9-473D-9C0A-127125378140}" srcId="{2F303A91-E88A-48C9-BB75-923FE3555625}" destId="{E2F55774-D45E-4A72-BB9F-28A46E2D3E9B}" srcOrd="2" destOrd="0" parTransId="{CA572F83-EC3A-48C3-B7C2-AA8B9598033B}" sibTransId="{265B59D8-2CA4-49B6-94FA-168BE675CFDE}"/>
    <dgm:cxn modelId="{97F31F53-8DC0-4728-ADEA-B35A8EA7AB53}" srcId="{2F303A91-E88A-48C9-BB75-923FE3555625}" destId="{5FC46BBE-CEC6-49E3-8519-F09D9B60BA51}" srcOrd="1" destOrd="0" parTransId="{54931BE3-DC7F-44E1-8F8C-52B5723B370B}" sibTransId="{D631180C-E73B-4B22-8761-4455AA668C18}"/>
    <dgm:cxn modelId="{1F1933A5-F347-4617-8D13-1FFABBBB55B4}" type="presOf" srcId="{DC20EEAB-D46F-469A-BE40-C758535D0A13}" destId="{B7580BE5-1662-43E5-9231-42718CAF9BC5}" srcOrd="0" destOrd="0" presId="urn:microsoft.com/office/officeart/2005/8/layout/vList5"/>
    <dgm:cxn modelId="{CD9E5804-162E-4E93-95B3-CF71744B751E}" type="presParOf" srcId="{9DFAF97D-0467-4A7E-98ED-1C4D3F138DB1}" destId="{8E08FC87-7CB2-4AD9-9A4A-AFB9CFE565AD}" srcOrd="0" destOrd="0" presId="urn:microsoft.com/office/officeart/2005/8/layout/vList5"/>
    <dgm:cxn modelId="{D2B9D643-E046-41B7-89CA-0CDE85733317}" type="presParOf" srcId="{8E08FC87-7CB2-4AD9-9A4A-AFB9CFE565AD}" destId="{150168CE-48C1-4DC3-8AD4-94C2DA436CD7}" srcOrd="0" destOrd="0" presId="urn:microsoft.com/office/officeart/2005/8/layout/vList5"/>
    <dgm:cxn modelId="{FC76D8F7-201E-42C3-8831-B07069017628}" type="presParOf" srcId="{8E08FC87-7CB2-4AD9-9A4A-AFB9CFE565AD}" destId="{36629D53-DC4B-473F-8856-41794509D293}" srcOrd="1" destOrd="0" presId="urn:microsoft.com/office/officeart/2005/8/layout/vList5"/>
    <dgm:cxn modelId="{A0DB9855-854E-4665-94F4-87BCB4838094}" type="presParOf" srcId="{9DFAF97D-0467-4A7E-98ED-1C4D3F138DB1}" destId="{271EA2DC-969F-4FFB-9479-E0EB51C99A35}" srcOrd="1" destOrd="0" presId="urn:microsoft.com/office/officeart/2005/8/layout/vList5"/>
    <dgm:cxn modelId="{1677CD34-AF7D-435C-B8D6-DBD25DE77F71}" type="presParOf" srcId="{9DFAF97D-0467-4A7E-98ED-1C4D3F138DB1}" destId="{D4436DF7-1560-42BD-9CFA-7FD6E74DFAFD}" srcOrd="2" destOrd="0" presId="urn:microsoft.com/office/officeart/2005/8/layout/vList5"/>
    <dgm:cxn modelId="{5EF01352-AA68-41D8-AA76-C8FCBCAF9AF6}" type="presParOf" srcId="{D4436DF7-1560-42BD-9CFA-7FD6E74DFAFD}" destId="{0536A32D-B64E-4B3E-A72D-8328877E583B}" srcOrd="0" destOrd="0" presId="urn:microsoft.com/office/officeart/2005/8/layout/vList5"/>
    <dgm:cxn modelId="{CABEBC37-23F7-4928-ACAE-832C68289AB0}" type="presParOf" srcId="{D4436DF7-1560-42BD-9CFA-7FD6E74DFAFD}" destId="{B7580BE5-1662-43E5-9231-42718CAF9BC5}" srcOrd="1" destOrd="0" presId="urn:microsoft.com/office/officeart/2005/8/layout/vList5"/>
    <dgm:cxn modelId="{8D0F61D2-7CF5-4B6A-BD8B-BB894278E930}" type="presParOf" srcId="{9DFAF97D-0467-4A7E-98ED-1C4D3F138DB1}" destId="{131D888C-B78A-4428-868A-096681407E2E}" srcOrd="3" destOrd="0" presId="urn:microsoft.com/office/officeart/2005/8/layout/vList5"/>
    <dgm:cxn modelId="{03D3D670-90AF-474D-9ADF-271A71E9BD7B}" type="presParOf" srcId="{9DFAF97D-0467-4A7E-98ED-1C4D3F138DB1}" destId="{01242D47-A5F8-4234-AA3A-7681A24E6041}" srcOrd="4" destOrd="0" presId="urn:microsoft.com/office/officeart/2005/8/layout/vList5"/>
    <dgm:cxn modelId="{502BDCB4-859A-4998-8135-644ABC9E29CE}" type="presParOf" srcId="{01242D47-A5F8-4234-AA3A-7681A24E6041}" destId="{F85027AF-F8FC-4D33-A05D-441E030FF2C9}" srcOrd="0" destOrd="0" presId="urn:microsoft.com/office/officeart/2005/8/layout/vList5"/>
    <dgm:cxn modelId="{8082119B-46C0-493B-8E10-2B0FEF0496DA}" type="presParOf" srcId="{01242D47-A5F8-4234-AA3A-7681A24E6041}" destId="{D10FD15E-4D3E-4667-BB22-735502315571}" srcOrd="1" destOrd="0" presId="urn:microsoft.com/office/officeart/2005/8/layout/vList5"/>
    <dgm:cxn modelId="{924CCF27-E042-4FB2-B0DC-2294E2B697B9}" type="presParOf" srcId="{9DFAF97D-0467-4A7E-98ED-1C4D3F138DB1}" destId="{9A6AB690-5653-48DE-BBAB-B56A33D8CD17}" srcOrd="5" destOrd="0" presId="urn:microsoft.com/office/officeart/2005/8/layout/vList5"/>
    <dgm:cxn modelId="{4B148FD9-2BE9-4F63-833A-C443A8DD65D0}" type="presParOf" srcId="{9DFAF97D-0467-4A7E-98ED-1C4D3F138DB1}" destId="{12E097EB-731F-4565-8213-2A9A6B0BF046}" srcOrd="6" destOrd="0" presId="urn:microsoft.com/office/officeart/2005/8/layout/vList5"/>
    <dgm:cxn modelId="{A30991BF-09F8-4865-B5D1-5130E8DE0C0C}" type="presParOf" srcId="{12E097EB-731F-4565-8213-2A9A6B0BF046}" destId="{EA0EDD01-C3F4-4E8B-B254-88B57A6C56E7}" srcOrd="0" destOrd="0" presId="urn:microsoft.com/office/officeart/2005/8/layout/vList5"/>
    <dgm:cxn modelId="{891C2EDB-08F1-4FAB-9DFC-AB8F5B8392E2}" type="presParOf" srcId="{12E097EB-731F-4565-8213-2A9A6B0BF046}" destId="{C2F3384B-7186-4A33-9F89-FD0A80815DFE}" srcOrd="1" destOrd="0" presId="urn:microsoft.com/office/officeart/2005/8/layout/vList5"/>
    <dgm:cxn modelId="{33F0A857-B38D-4780-A08A-579026204A15}" type="presParOf" srcId="{9DFAF97D-0467-4A7E-98ED-1C4D3F138DB1}" destId="{3B1D8F10-9FE7-4C9F-809D-04E65437E629}" srcOrd="7" destOrd="0" presId="urn:microsoft.com/office/officeart/2005/8/layout/vList5"/>
    <dgm:cxn modelId="{468E5B78-EB42-46F1-B0C1-1D201ECA8D0F}" type="presParOf" srcId="{9DFAF97D-0467-4A7E-98ED-1C4D3F138DB1}" destId="{E7FD486A-2A1F-4F10-B246-DBC69AEF180E}" srcOrd="8" destOrd="0" presId="urn:microsoft.com/office/officeart/2005/8/layout/vList5"/>
    <dgm:cxn modelId="{7C0DA8D2-7258-443A-8D41-37124D545686}" type="presParOf" srcId="{E7FD486A-2A1F-4F10-B246-DBC69AEF180E}" destId="{FDDF0683-6C4D-41E0-9A6F-450D09DB83D1}" srcOrd="0" destOrd="0" presId="urn:microsoft.com/office/officeart/2005/8/layout/vList5"/>
    <dgm:cxn modelId="{F7A5E980-7CEB-4D30-ADDD-E3055DB95F2E}" type="presParOf" srcId="{E7FD486A-2A1F-4F10-B246-DBC69AEF180E}" destId="{BAF9EAA3-49E9-419C-841A-C78810C7A5B6}" srcOrd="1" destOrd="0" presId="urn:microsoft.com/office/officeart/2005/8/layout/vList5"/>
    <dgm:cxn modelId="{4E981E67-65E5-4B4B-9DE4-AEBE27235171}" type="presParOf" srcId="{9DFAF97D-0467-4A7E-98ED-1C4D3F138DB1}" destId="{79ACFF25-92D6-47CD-86B7-0E5337DA2DC2}" srcOrd="9" destOrd="0" presId="urn:microsoft.com/office/officeart/2005/8/layout/vList5"/>
    <dgm:cxn modelId="{4B3AA5AF-9B02-4B0C-A9B9-2C5D46E2A6C9}" type="presParOf" srcId="{9DFAF97D-0467-4A7E-98ED-1C4D3F138DB1}" destId="{7A23DBC8-B4E6-48B6-8B6C-D4115F449567}" srcOrd="10" destOrd="0" presId="urn:microsoft.com/office/officeart/2005/8/layout/vList5"/>
    <dgm:cxn modelId="{E772D473-8919-4AFE-A50F-9DEB21A3DE1D}" type="presParOf" srcId="{7A23DBC8-B4E6-48B6-8B6C-D4115F449567}" destId="{4E42FAF0-8CF0-4094-BD7F-C05AC7AC5A24}" srcOrd="0" destOrd="0" presId="urn:microsoft.com/office/officeart/2005/8/layout/vList5"/>
    <dgm:cxn modelId="{7513B956-24F3-4E61-87A0-4BEC8CCF7761}" type="presParOf" srcId="{7A23DBC8-B4E6-48B6-8B6C-D4115F449567}" destId="{010C8682-6363-4601-83F4-8FC1D7613A56}" srcOrd="1" destOrd="0" presId="urn:microsoft.com/office/officeart/2005/8/layout/vList5"/>
  </dgm:cxnLst>
  <dgm:bg/>
  <dgm:whole/>
</dgm:dataModel>
</file>

<file path=ppt/diagrams/data7.xml><?xml version="1.0" encoding="utf-8"?>
<dgm:dataModel xmlns:dgm="http://schemas.openxmlformats.org/drawingml/2006/diagram" xmlns:a="http://schemas.openxmlformats.org/drawingml/2006/main">
  <dgm:ptLst>
    <dgm:pt modelId="{B1539FB5-2FB5-4BAF-A835-DBDD56120A38}" type="doc">
      <dgm:prSet loTypeId="urn:microsoft.com/office/officeart/2005/8/layout/hierarchy4" loCatId="hierarchy" qsTypeId="urn:microsoft.com/office/officeart/2005/8/quickstyle/simple4" qsCatId="simple" csTypeId="urn:microsoft.com/office/officeart/2005/8/colors/accent1_2" csCatId="accent1" phldr="1"/>
      <dgm:spPr/>
      <dgm:t>
        <a:bodyPr/>
        <a:lstStyle/>
        <a:p>
          <a:endParaRPr lang="en-US"/>
        </a:p>
      </dgm:t>
    </dgm:pt>
    <dgm:pt modelId="{9F27A545-AC4F-45BE-85D8-2FD532F7079A}">
      <dgm:prSet phldrT="[Text]" custT="1"/>
      <dgm:spPr>
        <a:gradFill flip="none" rotWithShape="0">
          <a:gsLst>
            <a:gs pos="0">
              <a:schemeClr val="accent1">
                <a:hueOff val="0"/>
                <a:satOff val="0"/>
                <a:lumOff val="0"/>
                <a:shade val="51000"/>
                <a:satMod val="130000"/>
                <a:alpha val="90000"/>
              </a:schemeClr>
            </a:gs>
            <a:gs pos="80000">
              <a:schemeClr val="accent1">
                <a:hueOff val="0"/>
                <a:satOff val="0"/>
                <a:lumOff val="0"/>
                <a:shade val="93000"/>
                <a:satMod val="130000"/>
                <a:alpha val="90000"/>
              </a:schemeClr>
            </a:gs>
            <a:gs pos="100000">
              <a:schemeClr val="accent1">
                <a:hueOff val="0"/>
                <a:satOff val="0"/>
                <a:lumOff val="0"/>
                <a:shade val="94000"/>
                <a:satMod val="135000"/>
                <a:alpha val="90000"/>
              </a:schemeClr>
            </a:gs>
          </a:gsLst>
          <a:lin ang="16200000" scaled="0"/>
          <a:tileRect/>
        </a:gradFill>
      </dgm:spPr>
      <dgm:t>
        <a:bodyPr/>
        <a:lstStyle/>
        <a:p>
          <a:r>
            <a:rPr lang="en-US" sz="2400" dirty="0" smtClean="0">
              <a:latin typeface="Century Gothic"/>
              <a:cs typeface="Century Gothic"/>
            </a:rPr>
            <a:t>Compatibility </a:t>
          </a:r>
          <a:endParaRPr lang="en-US" sz="2400" dirty="0">
            <a:latin typeface="Century Gothic"/>
            <a:cs typeface="Century Gothic"/>
          </a:endParaRPr>
        </a:p>
      </dgm:t>
    </dgm:pt>
    <dgm:pt modelId="{6AE0D03F-84CC-467D-9703-536A03486190}" type="parTrans" cxnId="{E20D2885-FF58-484A-981D-6214D68FF9F4}">
      <dgm:prSet/>
      <dgm:spPr/>
      <dgm:t>
        <a:bodyPr/>
        <a:lstStyle/>
        <a:p>
          <a:endParaRPr lang="en-US" sz="2400">
            <a:latin typeface="Century Gothic"/>
            <a:cs typeface="Century Gothic"/>
          </a:endParaRPr>
        </a:p>
      </dgm:t>
    </dgm:pt>
    <dgm:pt modelId="{07285E0F-0A1D-4556-B3B2-319183B7843E}" type="sibTrans" cxnId="{E20D2885-FF58-484A-981D-6214D68FF9F4}">
      <dgm:prSet/>
      <dgm:spPr/>
      <dgm:t>
        <a:bodyPr/>
        <a:lstStyle/>
        <a:p>
          <a:endParaRPr lang="en-US" sz="2400">
            <a:latin typeface="Century Gothic"/>
            <a:cs typeface="Century Gothic"/>
          </a:endParaRPr>
        </a:p>
      </dgm:t>
    </dgm:pt>
    <dgm:pt modelId="{745E0482-76BA-4B08-844D-AB28DF6DE8EF}">
      <dgm:prSet phldrT="[Text]" custT="1"/>
      <dgm:spPr>
        <a:gradFill flip="none" rotWithShape="0">
          <a:gsLst>
            <a:gs pos="0">
              <a:schemeClr val="accent1">
                <a:hueOff val="0"/>
                <a:satOff val="0"/>
                <a:lumOff val="0"/>
                <a:shade val="51000"/>
                <a:satMod val="130000"/>
                <a:alpha val="90000"/>
              </a:schemeClr>
            </a:gs>
            <a:gs pos="80000">
              <a:schemeClr val="accent1">
                <a:hueOff val="0"/>
                <a:satOff val="0"/>
                <a:lumOff val="0"/>
                <a:shade val="93000"/>
                <a:satMod val="130000"/>
                <a:alpha val="90000"/>
              </a:schemeClr>
            </a:gs>
            <a:gs pos="100000">
              <a:schemeClr val="accent1">
                <a:hueOff val="0"/>
                <a:satOff val="0"/>
                <a:lumOff val="0"/>
                <a:shade val="94000"/>
                <a:satMod val="135000"/>
                <a:alpha val="90000"/>
              </a:schemeClr>
            </a:gs>
          </a:gsLst>
          <a:lin ang="16200000" scaled="0"/>
          <a:tileRect/>
        </a:gradFill>
      </dgm:spPr>
      <dgm:t>
        <a:bodyPr/>
        <a:lstStyle/>
        <a:p>
          <a:r>
            <a:rPr lang="en-US" sz="2400" dirty="0" smtClean="0">
              <a:latin typeface="Century Gothic"/>
              <a:cs typeface="Century Gothic"/>
            </a:rPr>
            <a:t>Industry Growth</a:t>
          </a:r>
          <a:endParaRPr lang="en-US" sz="2400" dirty="0">
            <a:latin typeface="Century Gothic"/>
            <a:cs typeface="Century Gothic"/>
          </a:endParaRPr>
        </a:p>
      </dgm:t>
    </dgm:pt>
    <dgm:pt modelId="{9FE0FC91-4C6E-4834-AFB4-39C5083E51EB}" type="parTrans" cxnId="{FDD719E1-17A0-4F8A-A321-2C15494A1179}">
      <dgm:prSet/>
      <dgm:spPr/>
      <dgm:t>
        <a:bodyPr/>
        <a:lstStyle/>
        <a:p>
          <a:endParaRPr lang="en-US" sz="2400">
            <a:latin typeface="Century Gothic"/>
            <a:cs typeface="Century Gothic"/>
          </a:endParaRPr>
        </a:p>
      </dgm:t>
    </dgm:pt>
    <dgm:pt modelId="{986E5D9D-5E74-430C-9F7F-002533442CE5}" type="sibTrans" cxnId="{FDD719E1-17A0-4F8A-A321-2C15494A1179}">
      <dgm:prSet/>
      <dgm:spPr/>
      <dgm:t>
        <a:bodyPr/>
        <a:lstStyle/>
        <a:p>
          <a:endParaRPr lang="en-US" sz="2400">
            <a:latin typeface="Century Gothic"/>
            <a:cs typeface="Century Gothic"/>
          </a:endParaRPr>
        </a:p>
      </dgm:t>
    </dgm:pt>
    <dgm:pt modelId="{5541C8D1-CFBC-4C70-ADFE-257D1E9B89DB}">
      <dgm:prSet phldrT="[Text]" custT="1"/>
      <dgm:spPr>
        <a:gradFill flip="none" rotWithShape="0">
          <a:gsLst>
            <a:gs pos="0">
              <a:schemeClr val="accent1">
                <a:hueOff val="0"/>
                <a:satOff val="0"/>
                <a:lumOff val="0"/>
                <a:shade val="51000"/>
                <a:satMod val="130000"/>
                <a:alpha val="90000"/>
              </a:schemeClr>
            </a:gs>
            <a:gs pos="80000">
              <a:schemeClr val="accent1">
                <a:hueOff val="0"/>
                <a:satOff val="0"/>
                <a:lumOff val="0"/>
                <a:shade val="93000"/>
                <a:satMod val="130000"/>
                <a:alpha val="90000"/>
              </a:schemeClr>
            </a:gs>
            <a:gs pos="100000">
              <a:schemeClr val="accent1">
                <a:hueOff val="0"/>
                <a:satOff val="0"/>
                <a:lumOff val="0"/>
                <a:shade val="94000"/>
                <a:satMod val="135000"/>
                <a:alpha val="90000"/>
              </a:schemeClr>
            </a:gs>
          </a:gsLst>
          <a:lin ang="16200000" scaled="0"/>
          <a:tileRect/>
        </a:gradFill>
      </dgm:spPr>
      <dgm:t>
        <a:bodyPr/>
        <a:lstStyle/>
        <a:p>
          <a:r>
            <a:rPr lang="en-US" sz="2400" dirty="0" smtClean="0">
              <a:latin typeface="Century Gothic"/>
              <a:cs typeface="Century Gothic"/>
            </a:rPr>
            <a:t>Establishing Trust</a:t>
          </a:r>
          <a:endParaRPr lang="en-US" sz="2400" dirty="0">
            <a:latin typeface="Century Gothic"/>
            <a:cs typeface="Century Gothic"/>
          </a:endParaRPr>
        </a:p>
      </dgm:t>
    </dgm:pt>
    <dgm:pt modelId="{BF251E7C-E5D1-43DB-BB76-3A8457DCD69A}" type="parTrans" cxnId="{8E4433FA-19AB-4DCF-A4F6-210453D2C78D}">
      <dgm:prSet/>
      <dgm:spPr/>
      <dgm:t>
        <a:bodyPr/>
        <a:lstStyle/>
        <a:p>
          <a:endParaRPr lang="en-US" sz="2400">
            <a:latin typeface="Century Gothic"/>
            <a:cs typeface="Century Gothic"/>
          </a:endParaRPr>
        </a:p>
      </dgm:t>
    </dgm:pt>
    <dgm:pt modelId="{152D61B5-8588-4F1B-B7CE-806278185054}" type="sibTrans" cxnId="{8E4433FA-19AB-4DCF-A4F6-210453D2C78D}">
      <dgm:prSet/>
      <dgm:spPr/>
      <dgm:t>
        <a:bodyPr/>
        <a:lstStyle/>
        <a:p>
          <a:endParaRPr lang="en-US" sz="2400">
            <a:latin typeface="Century Gothic"/>
            <a:cs typeface="Century Gothic"/>
          </a:endParaRPr>
        </a:p>
      </dgm:t>
    </dgm:pt>
    <dgm:pt modelId="{55092B3D-5DEE-4418-AC86-0311683D261C}">
      <dgm:prSet phldrT="[Text]" custT="1"/>
      <dgm:spPr>
        <a:gradFill flip="none" rotWithShape="0">
          <a:gsLst>
            <a:gs pos="0">
              <a:schemeClr val="accent1">
                <a:hueOff val="0"/>
                <a:satOff val="0"/>
                <a:lumOff val="0"/>
                <a:shade val="51000"/>
                <a:satMod val="130000"/>
                <a:alpha val="90000"/>
              </a:schemeClr>
            </a:gs>
            <a:gs pos="80000">
              <a:schemeClr val="accent1">
                <a:hueOff val="0"/>
                <a:satOff val="0"/>
                <a:lumOff val="0"/>
                <a:shade val="93000"/>
                <a:satMod val="130000"/>
                <a:alpha val="90000"/>
              </a:schemeClr>
            </a:gs>
            <a:gs pos="100000">
              <a:schemeClr val="accent1">
                <a:hueOff val="0"/>
                <a:satOff val="0"/>
                <a:lumOff val="0"/>
                <a:shade val="94000"/>
                <a:satMod val="135000"/>
                <a:alpha val="90000"/>
              </a:schemeClr>
            </a:gs>
          </a:gsLst>
          <a:lin ang="16200000" scaled="0"/>
          <a:tileRect/>
        </a:gradFill>
      </dgm:spPr>
      <dgm:t>
        <a:bodyPr/>
        <a:lstStyle/>
        <a:p>
          <a:r>
            <a:rPr lang="en-US" sz="2400" dirty="0" smtClean="0">
              <a:latin typeface="Century Gothic"/>
              <a:cs typeface="Century Gothic"/>
            </a:rPr>
            <a:t>Availability for All</a:t>
          </a:r>
          <a:endParaRPr lang="en-US" sz="2400" dirty="0">
            <a:latin typeface="Century Gothic"/>
            <a:cs typeface="Century Gothic"/>
          </a:endParaRPr>
        </a:p>
      </dgm:t>
    </dgm:pt>
    <dgm:pt modelId="{90747BDE-5323-4274-87DB-149EE39DE6F3}" type="parTrans" cxnId="{2D50F7E2-9AD3-42CF-BE11-D09BD127E1BB}">
      <dgm:prSet/>
      <dgm:spPr/>
      <dgm:t>
        <a:bodyPr/>
        <a:lstStyle/>
        <a:p>
          <a:endParaRPr lang="en-US" sz="2400">
            <a:latin typeface="Century Gothic"/>
            <a:cs typeface="Century Gothic"/>
          </a:endParaRPr>
        </a:p>
      </dgm:t>
    </dgm:pt>
    <dgm:pt modelId="{333B9E41-E9C4-4FFE-9F1B-69BBD1A966FF}" type="sibTrans" cxnId="{2D50F7E2-9AD3-42CF-BE11-D09BD127E1BB}">
      <dgm:prSet/>
      <dgm:spPr/>
      <dgm:t>
        <a:bodyPr/>
        <a:lstStyle/>
        <a:p>
          <a:endParaRPr lang="en-US" sz="2400">
            <a:latin typeface="Century Gothic"/>
            <a:cs typeface="Century Gothic"/>
          </a:endParaRPr>
        </a:p>
      </dgm:t>
    </dgm:pt>
    <dgm:pt modelId="{ADC92322-EAEB-4A8B-B697-5596AB86B903}" type="pres">
      <dgm:prSet presAssocID="{B1539FB5-2FB5-4BAF-A835-DBDD56120A38}" presName="Name0" presStyleCnt="0">
        <dgm:presLayoutVars>
          <dgm:chPref val="1"/>
          <dgm:dir/>
          <dgm:animOne val="branch"/>
          <dgm:animLvl val="lvl"/>
          <dgm:resizeHandles/>
        </dgm:presLayoutVars>
      </dgm:prSet>
      <dgm:spPr/>
      <dgm:t>
        <a:bodyPr/>
        <a:lstStyle/>
        <a:p>
          <a:endParaRPr lang="en-US"/>
        </a:p>
      </dgm:t>
    </dgm:pt>
    <dgm:pt modelId="{DA13AB2F-9FE1-49BF-8C53-3E54068C820B}" type="pres">
      <dgm:prSet presAssocID="{9F27A545-AC4F-45BE-85D8-2FD532F7079A}" presName="vertOne" presStyleCnt="0"/>
      <dgm:spPr/>
    </dgm:pt>
    <dgm:pt modelId="{C60E6FE0-5458-42D9-9A5F-22FCF6F2FAB3}" type="pres">
      <dgm:prSet presAssocID="{9F27A545-AC4F-45BE-85D8-2FD532F7079A}" presName="txOne" presStyleLbl="node0" presStyleIdx="0" presStyleCnt="1" custLinFactNeighborX="-2273" custLinFactNeighborY="-64">
        <dgm:presLayoutVars>
          <dgm:chPref val="3"/>
        </dgm:presLayoutVars>
      </dgm:prSet>
      <dgm:spPr/>
      <dgm:t>
        <a:bodyPr/>
        <a:lstStyle/>
        <a:p>
          <a:endParaRPr lang="en-US"/>
        </a:p>
      </dgm:t>
    </dgm:pt>
    <dgm:pt modelId="{3CEFFDD6-4D45-4712-BAA3-E18A649F17CD}" type="pres">
      <dgm:prSet presAssocID="{9F27A545-AC4F-45BE-85D8-2FD532F7079A}" presName="parTransOne" presStyleCnt="0"/>
      <dgm:spPr/>
    </dgm:pt>
    <dgm:pt modelId="{C794D737-623C-4125-A4ED-A1AB18A2BF6A}" type="pres">
      <dgm:prSet presAssocID="{9F27A545-AC4F-45BE-85D8-2FD532F7079A}" presName="horzOne" presStyleCnt="0"/>
      <dgm:spPr/>
    </dgm:pt>
    <dgm:pt modelId="{11F961EE-0317-43CF-83E4-8A5E2C98DCAC}" type="pres">
      <dgm:prSet presAssocID="{745E0482-76BA-4B08-844D-AB28DF6DE8EF}" presName="vertTwo" presStyleCnt="0"/>
      <dgm:spPr/>
    </dgm:pt>
    <dgm:pt modelId="{1ECF2B4F-6603-4D64-8A2C-FDF140B5F90B}" type="pres">
      <dgm:prSet presAssocID="{745E0482-76BA-4B08-844D-AB28DF6DE8EF}" presName="txTwo" presStyleLbl="node2" presStyleIdx="0" presStyleCnt="1" custLinFactNeighborX="-2273">
        <dgm:presLayoutVars>
          <dgm:chPref val="3"/>
        </dgm:presLayoutVars>
      </dgm:prSet>
      <dgm:spPr/>
      <dgm:t>
        <a:bodyPr/>
        <a:lstStyle/>
        <a:p>
          <a:endParaRPr lang="en-US"/>
        </a:p>
      </dgm:t>
    </dgm:pt>
    <dgm:pt modelId="{5B87B8BB-3EBC-4732-8857-8242E03499AB}" type="pres">
      <dgm:prSet presAssocID="{745E0482-76BA-4B08-844D-AB28DF6DE8EF}" presName="parTransTwo" presStyleCnt="0"/>
      <dgm:spPr/>
    </dgm:pt>
    <dgm:pt modelId="{A7224BE4-09A3-4F21-AC3C-0B98B91F98B4}" type="pres">
      <dgm:prSet presAssocID="{745E0482-76BA-4B08-844D-AB28DF6DE8EF}" presName="horzTwo" presStyleCnt="0"/>
      <dgm:spPr/>
    </dgm:pt>
    <dgm:pt modelId="{82C22941-9260-47F3-AD3C-3FA5A8B872F2}" type="pres">
      <dgm:prSet presAssocID="{5541C8D1-CFBC-4C70-ADFE-257D1E9B89DB}" presName="vertThree" presStyleCnt="0"/>
      <dgm:spPr/>
    </dgm:pt>
    <dgm:pt modelId="{1E1AAF24-1BF3-446A-858B-C19C20CF5970}" type="pres">
      <dgm:prSet presAssocID="{5541C8D1-CFBC-4C70-ADFE-257D1E9B89DB}" presName="txThree" presStyleLbl="node3" presStyleIdx="0" presStyleCnt="1" custLinFactNeighborX="-2273">
        <dgm:presLayoutVars>
          <dgm:chPref val="3"/>
        </dgm:presLayoutVars>
      </dgm:prSet>
      <dgm:spPr/>
      <dgm:t>
        <a:bodyPr/>
        <a:lstStyle/>
        <a:p>
          <a:endParaRPr lang="en-US"/>
        </a:p>
      </dgm:t>
    </dgm:pt>
    <dgm:pt modelId="{67F57D5D-176C-4F48-ABCA-67C7DDB3BB19}" type="pres">
      <dgm:prSet presAssocID="{5541C8D1-CFBC-4C70-ADFE-257D1E9B89DB}" presName="parTransThree" presStyleCnt="0"/>
      <dgm:spPr/>
    </dgm:pt>
    <dgm:pt modelId="{D71C833B-BF2E-4A69-BC17-556322CFD413}" type="pres">
      <dgm:prSet presAssocID="{5541C8D1-CFBC-4C70-ADFE-257D1E9B89DB}" presName="horzThree" presStyleCnt="0"/>
      <dgm:spPr/>
    </dgm:pt>
    <dgm:pt modelId="{31A4BFFF-82A4-4736-8481-40F82D72E193}" type="pres">
      <dgm:prSet presAssocID="{55092B3D-5DEE-4418-AC86-0311683D261C}" presName="vertFour" presStyleCnt="0">
        <dgm:presLayoutVars>
          <dgm:chPref val="3"/>
        </dgm:presLayoutVars>
      </dgm:prSet>
      <dgm:spPr/>
    </dgm:pt>
    <dgm:pt modelId="{CA416A0F-61FB-435B-A8FC-AACB909256C0}" type="pres">
      <dgm:prSet presAssocID="{55092B3D-5DEE-4418-AC86-0311683D261C}" presName="txFour" presStyleLbl="node4" presStyleIdx="0" presStyleCnt="1" custLinFactNeighborX="-2273">
        <dgm:presLayoutVars>
          <dgm:chPref val="3"/>
        </dgm:presLayoutVars>
      </dgm:prSet>
      <dgm:spPr/>
      <dgm:t>
        <a:bodyPr/>
        <a:lstStyle/>
        <a:p>
          <a:endParaRPr lang="en-US"/>
        </a:p>
      </dgm:t>
    </dgm:pt>
    <dgm:pt modelId="{37FC5AF2-AD68-4B39-8760-0FA6AF5EB45C}" type="pres">
      <dgm:prSet presAssocID="{55092B3D-5DEE-4418-AC86-0311683D261C}" presName="horzFour" presStyleCnt="0"/>
      <dgm:spPr/>
    </dgm:pt>
  </dgm:ptLst>
  <dgm:cxnLst>
    <dgm:cxn modelId="{14B48F22-9E95-48A7-8C53-16B5EEC76620}" type="presOf" srcId="{745E0482-76BA-4B08-844D-AB28DF6DE8EF}" destId="{1ECF2B4F-6603-4D64-8A2C-FDF140B5F90B}" srcOrd="0" destOrd="0" presId="urn:microsoft.com/office/officeart/2005/8/layout/hierarchy4"/>
    <dgm:cxn modelId="{FDD719E1-17A0-4F8A-A321-2C15494A1179}" srcId="{9F27A545-AC4F-45BE-85D8-2FD532F7079A}" destId="{745E0482-76BA-4B08-844D-AB28DF6DE8EF}" srcOrd="0" destOrd="0" parTransId="{9FE0FC91-4C6E-4834-AFB4-39C5083E51EB}" sibTransId="{986E5D9D-5E74-430C-9F7F-002533442CE5}"/>
    <dgm:cxn modelId="{2D50F7E2-9AD3-42CF-BE11-D09BD127E1BB}" srcId="{5541C8D1-CFBC-4C70-ADFE-257D1E9B89DB}" destId="{55092B3D-5DEE-4418-AC86-0311683D261C}" srcOrd="0" destOrd="0" parTransId="{90747BDE-5323-4274-87DB-149EE39DE6F3}" sibTransId="{333B9E41-E9C4-4FFE-9F1B-69BBD1A966FF}"/>
    <dgm:cxn modelId="{E20D2885-FF58-484A-981D-6214D68FF9F4}" srcId="{B1539FB5-2FB5-4BAF-A835-DBDD56120A38}" destId="{9F27A545-AC4F-45BE-85D8-2FD532F7079A}" srcOrd="0" destOrd="0" parTransId="{6AE0D03F-84CC-467D-9703-536A03486190}" sibTransId="{07285E0F-0A1D-4556-B3B2-319183B7843E}"/>
    <dgm:cxn modelId="{25D8E7C7-4588-410F-B061-017930D2AA11}" type="presOf" srcId="{55092B3D-5DEE-4418-AC86-0311683D261C}" destId="{CA416A0F-61FB-435B-A8FC-AACB909256C0}" srcOrd="0" destOrd="0" presId="urn:microsoft.com/office/officeart/2005/8/layout/hierarchy4"/>
    <dgm:cxn modelId="{4E05D08D-8C46-46FB-92B2-5E576F4E95A2}" type="presOf" srcId="{B1539FB5-2FB5-4BAF-A835-DBDD56120A38}" destId="{ADC92322-EAEB-4A8B-B697-5596AB86B903}" srcOrd="0" destOrd="0" presId="urn:microsoft.com/office/officeart/2005/8/layout/hierarchy4"/>
    <dgm:cxn modelId="{F5CA745D-022F-4BC1-A140-9CB2C2D660A3}" type="presOf" srcId="{9F27A545-AC4F-45BE-85D8-2FD532F7079A}" destId="{C60E6FE0-5458-42D9-9A5F-22FCF6F2FAB3}" srcOrd="0" destOrd="0" presId="urn:microsoft.com/office/officeart/2005/8/layout/hierarchy4"/>
    <dgm:cxn modelId="{8E4433FA-19AB-4DCF-A4F6-210453D2C78D}" srcId="{745E0482-76BA-4B08-844D-AB28DF6DE8EF}" destId="{5541C8D1-CFBC-4C70-ADFE-257D1E9B89DB}" srcOrd="0" destOrd="0" parTransId="{BF251E7C-E5D1-43DB-BB76-3A8457DCD69A}" sibTransId="{152D61B5-8588-4F1B-B7CE-806278185054}"/>
    <dgm:cxn modelId="{30FB699A-6F21-445F-A691-90C807F62873}" type="presOf" srcId="{5541C8D1-CFBC-4C70-ADFE-257D1E9B89DB}" destId="{1E1AAF24-1BF3-446A-858B-C19C20CF5970}" srcOrd="0" destOrd="0" presId="urn:microsoft.com/office/officeart/2005/8/layout/hierarchy4"/>
    <dgm:cxn modelId="{22FD90EA-FAA0-460C-9C05-954062C8CEA1}" type="presParOf" srcId="{ADC92322-EAEB-4A8B-B697-5596AB86B903}" destId="{DA13AB2F-9FE1-49BF-8C53-3E54068C820B}" srcOrd="0" destOrd="0" presId="urn:microsoft.com/office/officeart/2005/8/layout/hierarchy4"/>
    <dgm:cxn modelId="{8D17EF17-D50F-4BCE-A3AE-509BA09FA3A4}" type="presParOf" srcId="{DA13AB2F-9FE1-49BF-8C53-3E54068C820B}" destId="{C60E6FE0-5458-42D9-9A5F-22FCF6F2FAB3}" srcOrd="0" destOrd="0" presId="urn:microsoft.com/office/officeart/2005/8/layout/hierarchy4"/>
    <dgm:cxn modelId="{ED9875A8-8755-4ABA-9C45-0A1ECD5AB6E7}" type="presParOf" srcId="{DA13AB2F-9FE1-49BF-8C53-3E54068C820B}" destId="{3CEFFDD6-4D45-4712-BAA3-E18A649F17CD}" srcOrd="1" destOrd="0" presId="urn:microsoft.com/office/officeart/2005/8/layout/hierarchy4"/>
    <dgm:cxn modelId="{0F6942E7-5A83-4E39-9B1C-58F2D8D6AD2D}" type="presParOf" srcId="{DA13AB2F-9FE1-49BF-8C53-3E54068C820B}" destId="{C794D737-623C-4125-A4ED-A1AB18A2BF6A}" srcOrd="2" destOrd="0" presId="urn:microsoft.com/office/officeart/2005/8/layout/hierarchy4"/>
    <dgm:cxn modelId="{16B35642-7451-414B-9371-8F9876CD199F}" type="presParOf" srcId="{C794D737-623C-4125-A4ED-A1AB18A2BF6A}" destId="{11F961EE-0317-43CF-83E4-8A5E2C98DCAC}" srcOrd="0" destOrd="0" presId="urn:microsoft.com/office/officeart/2005/8/layout/hierarchy4"/>
    <dgm:cxn modelId="{AB781185-DAEC-4973-B6C7-F7081A82795A}" type="presParOf" srcId="{11F961EE-0317-43CF-83E4-8A5E2C98DCAC}" destId="{1ECF2B4F-6603-4D64-8A2C-FDF140B5F90B}" srcOrd="0" destOrd="0" presId="urn:microsoft.com/office/officeart/2005/8/layout/hierarchy4"/>
    <dgm:cxn modelId="{263FED48-D0DB-4793-B09C-83F7EE60E7D5}" type="presParOf" srcId="{11F961EE-0317-43CF-83E4-8A5E2C98DCAC}" destId="{5B87B8BB-3EBC-4732-8857-8242E03499AB}" srcOrd="1" destOrd="0" presId="urn:microsoft.com/office/officeart/2005/8/layout/hierarchy4"/>
    <dgm:cxn modelId="{E44FDF3B-9A22-421C-A2B5-80CF96622EF3}" type="presParOf" srcId="{11F961EE-0317-43CF-83E4-8A5E2C98DCAC}" destId="{A7224BE4-09A3-4F21-AC3C-0B98B91F98B4}" srcOrd="2" destOrd="0" presId="urn:microsoft.com/office/officeart/2005/8/layout/hierarchy4"/>
    <dgm:cxn modelId="{D7B12D6D-3558-41E5-9A69-6A2CBC61CC83}" type="presParOf" srcId="{A7224BE4-09A3-4F21-AC3C-0B98B91F98B4}" destId="{82C22941-9260-47F3-AD3C-3FA5A8B872F2}" srcOrd="0" destOrd="0" presId="urn:microsoft.com/office/officeart/2005/8/layout/hierarchy4"/>
    <dgm:cxn modelId="{2C235408-E646-47EE-8259-B3B897E7529C}" type="presParOf" srcId="{82C22941-9260-47F3-AD3C-3FA5A8B872F2}" destId="{1E1AAF24-1BF3-446A-858B-C19C20CF5970}" srcOrd="0" destOrd="0" presId="urn:microsoft.com/office/officeart/2005/8/layout/hierarchy4"/>
    <dgm:cxn modelId="{0618590C-E97D-45C6-B5C9-693F2D687582}" type="presParOf" srcId="{82C22941-9260-47F3-AD3C-3FA5A8B872F2}" destId="{67F57D5D-176C-4F48-ABCA-67C7DDB3BB19}" srcOrd="1" destOrd="0" presId="urn:microsoft.com/office/officeart/2005/8/layout/hierarchy4"/>
    <dgm:cxn modelId="{7AAE73DD-098A-42D9-A2F5-4500645AD934}" type="presParOf" srcId="{82C22941-9260-47F3-AD3C-3FA5A8B872F2}" destId="{D71C833B-BF2E-4A69-BC17-556322CFD413}" srcOrd="2" destOrd="0" presId="urn:microsoft.com/office/officeart/2005/8/layout/hierarchy4"/>
    <dgm:cxn modelId="{8888C142-7CC4-4B12-82BF-E20AC086B1BE}" type="presParOf" srcId="{D71C833B-BF2E-4A69-BC17-556322CFD413}" destId="{31A4BFFF-82A4-4736-8481-40F82D72E193}" srcOrd="0" destOrd="0" presId="urn:microsoft.com/office/officeart/2005/8/layout/hierarchy4"/>
    <dgm:cxn modelId="{E793D1B3-4D73-4D22-B45F-C17277F4E593}" type="presParOf" srcId="{31A4BFFF-82A4-4736-8481-40F82D72E193}" destId="{CA416A0F-61FB-435B-A8FC-AACB909256C0}" srcOrd="0" destOrd="0" presId="urn:microsoft.com/office/officeart/2005/8/layout/hierarchy4"/>
    <dgm:cxn modelId="{8C4318B0-1DF7-4822-A491-E84946140103}" type="presParOf" srcId="{31A4BFFF-82A4-4736-8481-40F82D72E193}" destId="{37FC5AF2-AD68-4B39-8760-0FA6AF5EB45C}" srcOrd="1" destOrd="0" presId="urn:microsoft.com/office/officeart/2005/8/layout/hierarchy4"/>
  </dgm:cxnLst>
  <dgm:bg/>
  <dgm:whole/>
</dgm:dataModel>
</file>

<file path=ppt/diagrams/data8.xml><?xml version="1.0" encoding="utf-8"?>
<dgm:dataModel xmlns:dgm="http://schemas.openxmlformats.org/drawingml/2006/diagram" xmlns:a="http://schemas.openxmlformats.org/drawingml/2006/main">
  <dgm:ptLst>
    <dgm:pt modelId="{876516FA-14D1-4317-A77D-C5E539D2156B}"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3491E037-9EBB-4E79-9603-D4551D8268E7}">
      <dgm:prSet phldrT="[Text]"/>
      <dgm:spPr>
        <a:gradFill flip="none" rotWithShape="0">
          <a:gsLst>
            <a:gs pos="0">
              <a:schemeClr val="accent1">
                <a:hueOff val="0"/>
                <a:satOff val="0"/>
                <a:lumOff val="0"/>
                <a:shade val="51000"/>
                <a:satMod val="130000"/>
                <a:alpha val="90000"/>
              </a:schemeClr>
            </a:gs>
            <a:gs pos="80000">
              <a:schemeClr val="accent1">
                <a:hueOff val="0"/>
                <a:satOff val="0"/>
                <a:lumOff val="0"/>
                <a:shade val="93000"/>
                <a:satMod val="130000"/>
                <a:alpha val="90000"/>
              </a:schemeClr>
            </a:gs>
            <a:gs pos="100000">
              <a:schemeClr val="accent1">
                <a:hueOff val="0"/>
                <a:satOff val="0"/>
                <a:lumOff val="0"/>
                <a:shade val="94000"/>
                <a:satMod val="135000"/>
                <a:alpha val="90000"/>
              </a:schemeClr>
            </a:gs>
          </a:gsLst>
          <a:lin ang="16200000" scaled="0"/>
          <a:tileRect/>
        </a:gradFill>
      </dgm:spPr>
      <dgm:t>
        <a:bodyPr/>
        <a:lstStyle/>
        <a:p>
          <a:r>
            <a:rPr lang="en-US" dirty="0" smtClean="0">
              <a:latin typeface="Century Gothic"/>
              <a:cs typeface="Century Gothic"/>
            </a:rPr>
            <a:t>Northeast Web Design</a:t>
          </a:r>
          <a:endParaRPr lang="en-US" dirty="0"/>
        </a:p>
      </dgm:t>
    </dgm:pt>
    <dgm:pt modelId="{E0D32031-E7F1-42A9-B1C9-149AC9C695A6}" type="parTrans" cxnId="{F4057849-BC1F-40C2-9BD5-6F1C265D6670}">
      <dgm:prSet/>
      <dgm:spPr/>
      <dgm:t>
        <a:bodyPr/>
        <a:lstStyle/>
        <a:p>
          <a:endParaRPr lang="en-US"/>
        </a:p>
      </dgm:t>
    </dgm:pt>
    <dgm:pt modelId="{88C0C855-5249-4238-91DF-F4C3C17E219F}" type="sibTrans" cxnId="{F4057849-BC1F-40C2-9BD5-6F1C265D6670}">
      <dgm:prSet/>
      <dgm:spPr/>
      <dgm:t>
        <a:bodyPr/>
        <a:lstStyle/>
        <a:p>
          <a:endParaRPr lang="en-US"/>
        </a:p>
      </dgm:t>
    </dgm:pt>
    <dgm:pt modelId="{C405EA6E-645E-4283-8E3F-93BFE09F63C8}">
      <dgm:prSet/>
      <dgm:spPr>
        <a:solidFill>
          <a:srgbClr val="D5DCEA">
            <a:alpha val="90000"/>
          </a:srgbClr>
        </a:solidFill>
      </dgm:spPr>
      <dgm:t>
        <a:bodyPr/>
        <a:lstStyle/>
        <a:p>
          <a:r>
            <a:rPr lang="en-US" dirty="0" smtClean="0">
              <a:latin typeface="Century Gothic"/>
              <a:cs typeface="Century Gothic"/>
            </a:rPr>
            <a:t>17 Main Street </a:t>
          </a:r>
        </a:p>
      </dgm:t>
    </dgm:pt>
    <dgm:pt modelId="{7B68B9E8-59CE-4596-978F-92A15EAC15AB}" type="parTrans" cxnId="{DD346939-BEAD-4D7C-8349-EC4CBACE948E}">
      <dgm:prSet/>
      <dgm:spPr/>
      <dgm:t>
        <a:bodyPr/>
        <a:lstStyle/>
        <a:p>
          <a:endParaRPr lang="en-US"/>
        </a:p>
      </dgm:t>
    </dgm:pt>
    <dgm:pt modelId="{8D9D6DCA-DD3A-451C-918A-3AF834C34E81}" type="sibTrans" cxnId="{DD346939-BEAD-4D7C-8349-EC4CBACE948E}">
      <dgm:prSet/>
      <dgm:spPr/>
      <dgm:t>
        <a:bodyPr/>
        <a:lstStyle/>
        <a:p>
          <a:endParaRPr lang="en-US"/>
        </a:p>
      </dgm:t>
    </dgm:pt>
    <dgm:pt modelId="{9C126951-4971-4613-BEE4-0072DCEA41FF}">
      <dgm:prSet/>
      <dgm:spPr>
        <a:solidFill>
          <a:srgbClr val="D5DCEA">
            <a:alpha val="90000"/>
          </a:srgbClr>
        </a:solidFill>
      </dgm:spPr>
      <dgm:t>
        <a:bodyPr/>
        <a:lstStyle/>
        <a:p>
          <a:r>
            <a:rPr lang="en-US" dirty="0" smtClean="0">
              <a:latin typeface="Century Gothic"/>
              <a:cs typeface="Century Gothic"/>
            </a:rPr>
            <a:t>Hebron, CT 06248</a:t>
          </a:r>
        </a:p>
      </dgm:t>
    </dgm:pt>
    <dgm:pt modelId="{9E65A72F-897D-41BD-9B13-582AE2C04631}" type="parTrans" cxnId="{7D6DBF8B-18D7-434F-BCED-7F8A8E53EE21}">
      <dgm:prSet/>
      <dgm:spPr/>
      <dgm:t>
        <a:bodyPr/>
        <a:lstStyle/>
        <a:p>
          <a:endParaRPr lang="en-US"/>
        </a:p>
      </dgm:t>
    </dgm:pt>
    <dgm:pt modelId="{7FA7C4FB-F4C4-4DC5-B2AA-FF04FDD03B45}" type="sibTrans" cxnId="{7D6DBF8B-18D7-434F-BCED-7F8A8E53EE21}">
      <dgm:prSet/>
      <dgm:spPr/>
      <dgm:t>
        <a:bodyPr/>
        <a:lstStyle/>
        <a:p>
          <a:endParaRPr lang="en-US"/>
        </a:p>
      </dgm:t>
    </dgm:pt>
    <dgm:pt modelId="{0E817056-7106-474B-8FC9-A45907AB101B}">
      <dgm:prSet/>
      <dgm:spPr>
        <a:solidFill>
          <a:srgbClr val="D5DCEA">
            <a:alpha val="90000"/>
          </a:srgbClr>
        </a:solidFill>
      </dgm:spPr>
      <dgm:t>
        <a:bodyPr/>
        <a:lstStyle/>
        <a:p>
          <a:r>
            <a:rPr lang="en-US" dirty="0" err="1" smtClean="0">
              <a:latin typeface="Century Gothic"/>
              <a:cs typeface="Century Gothic"/>
            </a:rPr>
            <a:t>northeastwebdesign.com</a:t>
          </a:r>
          <a:r>
            <a:rPr lang="en-US" dirty="0" smtClean="0">
              <a:latin typeface="Century Gothic"/>
              <a:cs typeface="Century Gothic"/>
            </a:rPr>
            <a:t> </a:t>
          </a:r>
        </a:p>
      </dgm:t>
    </dgm:pt>
    <dgm:pt modelId="{4F8008A9-40EF-4C98-974B-531A6362CB1F}" type="parTrans" cxnId="{518D47EE-F16F-40ED-A76D-E6BC18E6DE38}">
      <dgm:prSet/>
      <dgm:spPr/>
      <dgm:t>
        <a:bodyPr/>
        <a:lstStyle/>
        <a:p>
          <a:endParaRPr lang="en-US"/>
        </a:p>
      </dgm:t>
    </dgm:pt>
    <dgm:pt modelId="{B672C3AF-C6C4-4B36-B2F7-DA0DE32787E2}" type="sibTrans" cxnId="{518D47EE-F16F-40ED-A76D-E6BC18E6DE38}">
      <dgm:prSet/>
      <dgm:spPr/>
      <dgm:t>
        <a:bodyPr/>
        <a:lstStyle/>
        <a:p>
          <a:endParaRPr lang="en-US"/>
        </a:p>
      </dgm:t>
    </dgm:pt>
    <dgm:pt modelId="{A9E7A8CC-1189-4EB9-A808-254889D942EC}">
      <dgm:prSet/>
      <dgm:spPr>
        <a:solidFill>
          <a:srgbClr val="D5DCEA">
            <a:alpha val="90000"/>
          </a:srgbClr>
        </a:solidFill>
      </dgm:spPr>
      <dgm:t>
        <a:bodyPr/>
        <a:lstStyle/>
        <a:p>
          <a:r>
            <a:rPr lang="en-US" dirty="0" smtClean="0">
              <a:latin typeface="Century Gothic"/>
              <a:cs typeface="Century Gothic"/>
            </a:rPr>
            <a:t>Office: 860.228.2212</a:t>
          </a:r>
        </a:p>
      </dgm:t>
    </dgm:pt>
    <dgm:pt modelId="{1FE0D47C-3BAE-4815-8A45-8B16DD47C8D5}" type="parTrans" cxnId="{799A452F-D33A-4B34-BD98-5888C94258DB}">
      <dgm:prSet/>
      <dgm:spPr/>
      <dgm:t>
        <a:bodyPr/>
        <a:lstStyle/>
        <a:p>
          <a:endParaRPr lang="en-US"/>
        </a:p>
      </dgm:t>
    </dgm:pt>
    <dgm:pt modelId="{6BC41733-0F61-4D67-A523-2FB7AD64FD30}" type="sibTrans" cxnId="{799A452F-D33A-4B34-BD98-5888C94258DB}">
      <dgm:prSet/>
      <dgm:spPr/>
      <dgm:t>
        <a:bodyPr/>
        <a:lstStyle/>
        <a:p>
          <a:endParaRPr lang="en-US"/>
        </a:p>
      </dgm:t>
    </dgm:pt>
    <dgm:pt modelId="{CB247F07-15A0-466B-ADD4-FB50BB26DB3D}">
      <dgm:prSet/>
      <dgm:spPr>
        <a:solidFill>
          <a:srgbClr val="D5DCEA">
            <a:alpha val="90000"/>
          </a:srgbClr>
        </a:solidFill>
      </dgm:spPr>
      <dgm:t>
        <a:bodyPr/>
        <a:lstStyle/>
        <a:p>
          <a:r>
            <a:rPr lang="en-US" dirty="0" smtClean="0">
              <a:latin typeface="Century Gothic"/>
              <a:cs typeface="Century Gothic"/>
            </a:rPr>
            <a:t>Fax: 860.271.8097</a:t>
          </a:r>
        </a:p>
      </dgm:t>
    </dgm:pt>
    <dgm:pt modelId="{0F4052DF-0356-4B0A-A357-F7DC197243CB}" type="parTrans" cxnId="{0924A8AD-0440-4D6D-A51D-16D679711630}">
      <dgm:prSet/>
      <dgm:spPr/>
      <dgm:t>
        <a:bodyPr/>
        <a:lstStyle/>
        <a:p>
          <a:endParaRPr lang="en-US"/>
        </a:p>
      </dgm:t>
    </dgm:pt>
    <dgm:pt modelId="{5E0C0CF7-B98A-428D-92B5-83DE98596FEE}" type="sibTrans" cxnId="{0924A8AD-0440-4D6D-A51D-16D679711630}">
      <dgm:prSet/>
      <dgm:spPr/>
      <dgm:t>
        <a:bodyPr/>
        <a:lstStyle/>
        <a:p>
          <a:endParaRPr lang="en-US"/>
        </a:p>
      </dgm:t>
    </dgm:pt>
    <dgm:pt modelId="{C103FD50-D6AD-4D3C-A64D-D9AB37174A2D}" type="pres">
      <dgm:prSet presAssocID="{876516FA-14D1-4317-A77D-C5E539D2156B}" presName="linear" presStyleCnt="0">
        <dgm:presLayoutVars>
          <dgm:dir/>
          <dgm:animLvl val="lvl"/>
          <dgm:resizeHandles val="exact"/>
        </dgm:presLayoutVars>
      </dgm:prSet>
      <dgm:spPr/>
      <dgm:t>
        <a:bodyPr/>
        <a:lstStyle/>
        <a:p>
          <a:endParaRPr lang="en-US"/>
        </a:p>
      </dgm:t>
    </dgm:pt>
    <dgm:pt modelId="{E2835C57-C548-478B-BD0E-BA291E4C8A60}" type="pres">
      <dgm:prSet presAssocID="{3491E037-9EBB-4E79-9603-D4551D8268E7}" presName="parentLin" presStyleCnt="0"/>
      <dgm:spPr/>
    </dgm:pt>
    <dgm:pt modelId="{F2838197-024B-43BF-8199-7202642A18FB}" type="pres">
      <dgm:prSet presAssocID="{3491E037-9EBB-4E79-9603-D4551D8268E7}" presName="parentLeftMargin" presStyleLbl="node1" presStyleIdx="0" presStyleCnt="1"/>
      <dgm:spPr/>
      <dgm:t>
        <a:bodyPr/>
        <a:lstStyle/>
        <a:p>
          <a:endParaRPr lang="en-US"/>
        </a:p>
      </dgm:t>
    </dgm:pt>
    <dgm:pt modelId="{51F61C0B-5C39-4C1A-BA52-6F609C9B3F4D}" type="pres">
      <dgm:prSet presAssocID="{3491E037-9EBB-4E79-9603-D4551D8268E7}" presName="parentText" presStyleLbl="node1" presStyleIdx="0" presStyleCnt="1">
        <dgm:presLayoutVars>
          <dgm:chMax val="0"/>
          <dgm:bulletEnabled val="1"/>
        </dgm:presLayoutVars>
      </dgm:prSet>
      <dgm:spPr/>
      <dgm:t>
        <a:bodyPr/>
        <a:lstStyle/>
        <a:p>
          <a:endParaRPr lang="en-US"/>
        </a:p>
      </dgm:t>
    </dgm:pt>
    <dgm:pt modelId="{53BC6D3A-1C08-4374-92F4-B5EBCFE7F0B4}" type="pres">
      <dgm:prSet presAssocID="{3491E037-9EBB-4E79-9603-D4551D8268E7}" presName="negativeSpace" presStyleCnt="0"/>
      <dgm:spPr/>
    </dgm:pt>
    <dgm:pt modelId="{2C5FFCA9-4A9C-4E34-8A65-1906E9959E22}" type="pres">
      <dgm:prSet presAssocID="{3491E037-9EBB-4E79-9603-D4551D8268E7}" presName="childText" presStyleLbl="conFgAcc1" presStyleIdx="0" presStyleCnt="1">
        <dgm:presLayoutVars>
          <dgm:bulletEnabled val="1"/>
        </dgm:presLayoutVars>
      </dgm:prSet>
      <dgm:spPr/>
      <dgm:t>
        <a:bodyPr/>
        <a:lstStyle/>
        <a:p>
          <a:endParaRPr lang="en-US"/>
        </a:p>
      </dgm:t>
    </dgm:pt>
  </dgm:ptLst>
  <dgm:cxnLst>
    <dgm:cxn modelId="{11D806F9-024B-4C72-BB78-1DC9FE33AECD}" type="presOf" srcId="{C405EA6E-645E-4283-8E3F-93BFE09F63C8}" destId="{2C5FFCA9-4A9C-4E34-8A65-1906E9959E22}" srcOrd="0" destOrd="0" presId="urn:microsoft.com/office/officeart/2005/8/layout/list1"/>
    <dgm:cxn modelId="{0924A8AD-0440-4D6D-A51D-16D679711630}" srcId="{3491E037-9EBB-4E79-9603-D4551D8268E7}" destId="{CB247F07-15A0-466B-ADD4-FB50BB26DB3D}" srcOrd="4" destOrd="0" parTransId="{0F4052DF-0356-4B0A-A357-F7DC197243CB}" sibTransId="{5E0C0CF7-B98A-428D-92B5-83DE98596FEE}"/>
    <dgm:cxn modelId="{402B5EFB-04FE-4143-BBCD-5087EBB8DB16}" type="presOf" srcId="{0E817056-7106-474B-8FC9-A45907AB101B}" destId="{2C5FFCA9-4A9C-4E34-8A65-1906E9959E22}" srcOrd="0" destOrd="2" presId="urn:microsoft.com/office/officeart/2005/8/layout/list1"/>
    <dgm:cxn modelId="{F4057849-BC1F-40C2-9BD5-6F1C265D6670}" srcId="{876516FA-14D1-4317-A77D-C5E539D2156B}" destId="{3491E037-9EBB-4E79-9603-D4551D8268E7}" srcOrd="0" destOrd="0" parTransId="{E0D32031-E7F1-42A9-B1C9-149AC9C695A6}" sibTransId="{88C0C855-5249-4238-91DF-F4C3C17E219F}"/>
    <dgm:cxn modelId="{DC7C0BFE-5912-4E05-B373-198FC77D7568}" type="presOf" srcId="{9C126951-4971-4613-BEE4-0072DCEA41FF}" destId="{2C5FFCA9-4A9C-4E34-8A65-1906E9959E22}" srcOrd="0" destOrd="1" presId="urn:microsoft.com/office/officeart/2005/8/layout/list1"/>
    <dgm:cxn modelId="{7D6DBF8B-18D7-434F-BCED-7F8A8E53EE21}" srcId="{3491E037-9EBB-4E79-9603-D4551D8268E7}" destId="{9C126951-4971-4613-BEE4-0072DCEA41FF}" srcOrd="1" destOrd="0" parTransId="{9E65A72F-897D-41BD-9B13-582AE2C04631}" sibTransId="{7FA7C4FB-F4C4-4DC5-B2AA-FF04FDD03B45}"/>
    <dgm:cxn modelId="{799A452F-D33A-4B34-BD98-5888C94258DB}" srcId="{3491E037-9EBB-4E79-9603-D4551D8268E7}" destId="{A9E7A8CC-1189-4EB9-A808-254889D942EC}" srcOrd="3" destOrd="0" parTransId="{1FE0D47C-3BAE-4815-8A45-8B16DD47C8D5}" sibTransId="{6BC41733-0F61-4D67-A523-2FB7AD64FD30}"/>
    <dgm:cxn modelId="{87E36ADA-6C60-426F-BC39-4E65CD746D3D}" type="presOf" srcId="{A9E7A8CC-1189-4EB9-A808-254889D942EC}" destId="{2C5FFCA9-4A9C-4E34-8A65-1906E9959E22}" srcOrd="0" destOrd="3" presId="urn:microsoft.com/office/officeart/2005/8/layout/list1"/>
    <dgm:cxn modelId="{E11F240F-FAB0-4A6D-8A88-2BAB05577D68}" type="presOf" srcId="{3491E037-9EBB-4E79-9603-D4551D8268E7}" destId="{51F61C0B-5C39-4C1A-BA52-6F609C9B3F4D}" srcOrd="1" destOrd="0" presId="urn:microsoft.com/office/officeart/2005/8/layout/list1"/>
    <dgm:cxn modelId="{5C763890-EDBE-4B9D-A6B6-DFBB3057BB66}" type="presOf" srcId="{CB247F07-15A0-466B-ADD4-FB50BB26DB3D}" destId="{2C5FFCA9-4A9C-4E34-8A65-1906E9959E22}" srcOrd="0" destOrd="4" presId="urn:microsoft.com/office/officeart/2005/8/layout/list1"/>
    <dgm:cxn modelId="{F4F96C41-A0C3-454C-8B9B-8C1F83AA5C63}" type="presOf" srcId="{876516FA-14D1-4317-A77D-C5E539D2156B}" destId="{C103FD50-D6AD-4D3C-A64D-D9AB37174A2D}" srcOrd="0" destOrd="0" presId="urn:microsoft.com/office/officeart/2005/8/layout/list1"/>
    <dgm:cxn modelId="{518D47EE-F16F-40ED-A76D-E6BC18E6DE38}" srcId="{3491E037-9EBB-4E79-9603-D4551D8268E7}" destId="{0E817056-7106-474B-8FC9-A45907AB101B}" srcOrd="2" destOrd="0" parTransId="{4F8008A9-40EF-4C98-974B-531A6362CB1F}" sibTransId="{B672C3AF-C6C4-4B36-B2F7-DA0DE32787E2}"/>
    <dgm:cxn modelId="{C04726CA-B154-4059-B731-99D2C96835F1}" type="presOf" srcId="{3491E037-9EBB-4E79-9603-D4551D8268E7}" destId="{F2838197-024B-43BF-8199-7202642A18FB}" srcOrd="0" destOrd="0" presId="urn:microsoft.com/office/officeart/2005/8/layout/list1"/>
    <dgm:cxn modelId="{DD346939-BEAD-4D7C-8349-EC4CBACE948E}" srcId="{3491E037-9EBB-4E79-9603-D4551D8268E7}" destId="{C405EA6E-645E-4283-8E3F-93BFE09F63C8}" srcOrd="0" destOrd="0" parTransId="{7B68B9E8-59CE-4596-978F-92A15EAC15AB}" sibTransId="{8D9D6DCA-DD3A-451C-918A-3AF834C34E81}"/>
    <dgm:cxn modelId="{56A0E086-0436-4211-B6D7-5140A4BD047D}" type="presParOf" srcId="{C103FD50-D6AD-4D3C-A64D-D9AB37174A2D}" destId="{E2835C57-C548-478B-BD0E-BA291E4C8A60}" srcOrd="0" destOrd="0" presId="urn:microsoft.com/office/officeart/2005/8/layout/list1"/>
    <dgm:cxn modelId="{E086741C-1205-4446-9ED8-B87DB9A97441}" type="presParOf" srcId="{E2835C57-C548-478B-BD0E-BA291E4C8A60}" destId="{F2838197-024B-43BF-8199-7202642A18FB}" srcOrd="0" destOrd="0" presId="urn:microsoft.com/office/officeart/2005/8/layout/list1"/>
    <dgm:cxn modelId="{4B83314A-4EBA-49DC-8FB0-8ABCD6F1E7FA}" type="presParOf" srcId="{E2835C57-C548-478B-BD0E-BA291E4C8A60}" destId="{51F61C0B-5C39-4C1A-BA52-6F609C9B3F4D}" srcOrd="1" destOrd="0" presId="urn:microsoft.com/office/officeart/2005/8/layout/list1"/>
    <dgm:cxn modelId="{324A0494-1AE6-4892-9E37-F4F75CFDC0B0}" type="presParOf" srcId="{C103FD50-D6AD-4D3C-A64D-D9AB37174A2D}" destId="{53BC6D3A-1C08-4374-92F4-B5EBCFE7F0B4}" srcOrd="1" destOrd="0" presId="urn:microsoft.com/office/officeart/2005/8/layout/list1"/>
    <dgm:cxn modelId="{E535B92E-FE3C-4138-AA41-6AACDCA622EC}" type="presParOf" srcId="{C103FD50-D6AD-4D3C-A64D-D9AB37174A2D}" destId="{2C5FFCA9-4A9C-4E34-8A65-1906E9959E22}" srcOrd="2" destOrd="0" presId="urn:microsoft.com/office/officeart/2005/8/layout/list1"/>
  </dgm:cxnLst>
  <dgm:bg/>
  <dgm:whole/>
</dgm:dataModel>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5AE69EB-3861-4CF8-89FB-D7EEC5EAD15F}" type="datetimeFigureOut">
              <a:rPr lang="en-US" smtClean="0"/>
              <a:pPr/>
              <a:t>6/12/09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668DAC-36A1-4BFD-BFCD-D24B37108CD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5AE69EB-3861-4CF8-89FB-D7EEC5EAD15F}" type="datetimeFigureOut">
              <a:rPr lang="en-US" smtClean="0"/>
              <a:pPr/>
              <a:t>6/12/09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668DAC-36A1-4BFD-BFCD-D24B37108CD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5AE69EB-3861-4CF8-89FB-D7EEC5EAD15F}" type="datetimeFigureOut">
              <a:rPr lang="en-US" smtClean="0"/>
              <a:pPr/>
              <a:t>6/12/09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668DAC-36A1-4BFD-BFCD-D24B37108CD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5AE69EB-3861-4CF8-89FB-D7EEC5EAD15F}" type="datetimeFigureOut">
              <a:rPr lang="en-US" smtClean="0"/>
              <a:pPr/>
              <a:t>6/12/09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668DAC-36A1-4BFD-BFCD-D24B37108CD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5AE69EB-3861-4CF8-89FB-D7EEC5EAD15F}" type="datetimeFigureOut">
              <a:rPr lang="en-US" smtClean="0"/>
              <a:pPr/>
              <a:t>6/12/09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668DAC-36A1-4BFD-BFCD-D24B37108CD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5AE69EB-3861-4CF8-89FB-D7EEC5EAD15F}" type="datetimeFigureOut">
              <a:rPr lang="en-US" smtClean="0"/>
              <a:pPr/>
              <a:t>6/12/09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F668DAC-36A1-4BFD-BFCD-D24B37108CD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5AE69EB-3861-4CF8-89FB-D7EEC5EAD15F}" type="datetimeFigureOut">
              <a:rPr lang="en-US" smtClean="0"/>
              <a:pPr/>
              <a:t>6/12/09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F668DAC-36A1-4BFD-BFCD-D24B37108CD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5AE69EB-3861-4CF8-89FB-D7EEC5EAD15F}" type="datetimeFigureOut">
              <a:rPr lang="en-US" smtClean="0"/>
              <a:pPr/>
              <a:t>6/12/09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F668DAC-36A1-4BFD-BFCD-D24B37108CD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5AE69EB-3861-4CF8-89FB-D7EEC5EAD15F}" type="datetimeFigureOut">
              <a:rPr lang="en-US" smtClean="0"/>
              <a:pPr/>
              <a:t>6/12/09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F668DAC-36A1-4BFD-BFCD-D24B37108CD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5AE69EB-3861-4CF8-89FB-D7EEC5EAD15F}" type="datetimeFigureOut">
              <a:rPr lang="en-US" smtClean="0"/>
              <a:pPr/>
              <a:t>6/12/09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F668DAC-36A1-4BFD-BFCD-D24B37108CD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5AE69EB-3861-4CF8-89FB-D7EEC5EAD15F}" type="datetimeFigureOut">
              <a:rPr lang="en-US" smtClean="0"/>
              <a:pPr/>
              <a:t>6/12/09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F668DAC-36A1-4BFD-BFCD-D24B37108CD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image" Target="../media/image1.png"/><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image" Target="../media/image2.png"/><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hyperlink" Target="http://northeastwebdesign.com/" TargetMode="Externa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5" name="Picture 4" descr="newd-backgroundimage"/>
          <p:cNvPicPr/>
          <p:nvPr/>
        </p:nvPicPr>
        <p:blipFill>
          <a:blip r:embed="rId14"/>
          <a:srcRect/>
          <a:stretch>
            <a:fillRect/>
          </a:stretch>
        </p:blipFill>
        <p:spPr bwMode="auto">
          <a:xfrm>
            <a:off x="4810125" y="2635250"/>
            <a:ext cx="4333875" cy="4222750"/>
          </a:xfrm>
          <a:prstGeom prst="rect">
            <a:avLst/>
          </a:prstGeom>
          <a:noFill/>
        </p:spPr>
      </p:pic>
      <p:sp>
        <p:nvSpPr>
          <p:cNvPr id="10" name="Rectangle 9"/>
          <p:cNvSpPr/>
          <p:nvPr/>
        </p:nvSpPr>
        <p:spPr>
          <a:xfrm>
            <a:off x="7077635" y="6163235"/>
            <a:ext cx="1828800" cy="400110"/>
          </a:xfrm>
          <a:prstGeom prst="rect">
            <a:avLst/>
          </a:prstGeom>
        </p:spPr>
        <p:txBody>
          <a:bodyPr wrap="square">
            <a:spAutoFit/>
          </a:bodyPr>
          <a:lstStyle/>
          <a:p>
            <a:pPr algn="r"/>
            <a:r>
              <a:rPr lang="en-US" sz="1000" dirty="0" smtClean="0"/>
              <a:t>Toll</a:t>
            </a:r>
            <a:r>
              <a:rPr lang="en-US" sz="1000" baseline="0" dirty="0" smtClean="0"/>
              <a:t> Free</a:t>
            </a:r>
            <a:r>
              <a:rPr lang="en-US" sz="1000" dirty="0" smtClean="0"/>
              <a:t>: 866.328.2212</a:t>
            </a:r>
            <a:r>
              <a:rPr lang="en-US" sz="1000" dirty="0"/>
              <a:t/>
            </a:r>
            <a:br>
              <a:rPr lang="en-US" sz="1000" dirty="0"/>
            </a:br>
            <a:r>
              <a:rPr lang="en-US" sz="1000" dirty="0" smtClean="0">
                <a:hlinkClick r:id="rId15"/>
              </a:rPr>
              <a:t>www.northeastwebdesign.com</a:t>
            </a:r>
            <a:endParaRPr lang="en-US" sz="1000" dirty="0"/>
          </a:p>
        </p:txBody>
      </p:sp>
      <p:sp>
        <p:nvSpPr>
          <p:cNvPr id="12" name="Line 3"/>
          <p:cNvSpPr>
            <a:spLocks noChangeShapeType="1"/>
          </p:cNvSpPr>
          <p:nvPr/>
        </p:nvSpPr>
        <p:spPr bwMode="auto">
          <a:xfrm>
            <a:off x="277906" y="5934635"/>
            <a:ext cx="8534400" cy="0"/>
          </a:xfrm>
          <a:prstGeom prst="line">
            <a:avLst/>
          </a:prstGeom>
          <a:noFill/>
          <a:ln w="9525">
            <a:solidFill>
              <a:srgbClr val="4869A7"/>
            </a:solidFill>
            <a:round/>
            <a:headEnd/>
            <a:tailEnd/>
          </a:ln>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16"/>
          <a:stretch>
            <a:fillRect/>
          </a:stretch>
        </p:blipFill>
        <p:spPr>
          <a:xfrm>
            <a:off x="228600" y="6126104"/>
            <a:ext cx="2362200" cy="579496"/>
          </a:xfrm>
          <a:prstGeom prst="rect">
            <a:avLst/>
          </a:prstGeom>
        </p:spPr>
      </p:pic>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4" Type="http://schemas.openxmlformats.org/officeDocument/2006/relationships/diagramQuickStyle" Target="../diagrams/quickStyle6.xml"/><Relationship Id="rId1" Type="http://schemas.openxmlformats.org/officeDocument/2006/relationships/slideLayout" Target="../slideLayouts/slideLayout6.xml"/><Relationship Id="rId2" Type="http://schemas.openxmlformats.org/officeDocument/2006/relationships/diagramData" Target="../diagrams/data6.xml"/><Relationship Id="rId3" Type="http://schemas.openxmlformats.org/officeDocument/2006/relationships/diagramLayout" Target="../diagrams/layout6.xml"/><Relationship Id="rId5" Type="http://schemas.openxmlformats.org/officeDocument/2006/relationships/diagramColors" Target="../diagrams/colors6.xml"/></Relationships>
</file>

<file path=ppt/slides/_rels/slide11.xml.rels><?xml version="1.0" encoding="UTF-8" standalone="yes"?>
<Relationships xmlns="http://schemas.openxmlformats.org/package/2006/relationships"><Relationship Id="rId6" Type="http://schemas.openxmlformats.org/officeDocument/2006/relationships/image" Target="../media/image4.png"/><Relationship Id="rId4" Type="http://schemas.openxmlformats.org/officeDocument/2006/relationships/diagramQuickStyle" Target="../diagrams/quickStyle7.xml"/><Relationship Id="rId1" Type="http://schemas.openxmlformats.org/officeDocument/2006/relationships/slideLayout" Target="../slideLayouts/slideLayout8.xml"/><Relationship Id="rId2" Type="http://schemas.openxmlformats.org/officeDocument/2006/relationships/diagramData" Target="../diagrams/data7.xml"/><Relationship Id="rId3" Type="http://schemas.openxmlformats.org/officeDocument/2006/relationships/diagramLayout" Target="../diagrams/layout7.xml"/><Relationship Id="rId5" Type="http://schemas.openxmlformats.org/officeDocument/2006/relationships/diagramColors" Target="../diagrams/colors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3" Type="http://schemas.openxmlformats.org/officeDocument/2006/relationships/image" Target="../media/image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3" Type="http://schemas.openxmlformats.org/officeDocument/2006/relationships/image" Target="../media/image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diagramQuickStyle" Target="../diagrams/quickStyle8.xml"/><Relationship Id="rId1" Type="http://schemas.openxmlformats.org/officeDocument/2006/relationships/slideLayout" Target="../slideLayouts/slideLayout8.xml"/><Relationship Id="rId2" Type="http://schemas.openxmlformats.org/officeDocument/2006/relationships/diagramData" Target="../diagrams/data8.xml"/><Relationship Id="rId3" Type="http://schemas.openxmlformats.org/officeDocument/2006/relationships/diagramLayout" Target="../diagrams/layout8.xml"/><Relationship Id="rId5" Type="http://schemas.openxmlformats.org/officeDocument/2006/relationships/diagramColors" Target="../diagrams/colors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4" Type="http://schemas.openxmlformats.org/officeDocument/2006/relationships/diagramQuickStyle" Target="../diagrams/quickStyle1.xml"/><Relationship Id="rId1" Type="http://schemas.openxmlformats.org/officeDocument/2006/relationships/slideLayout" Target="../slideLayouts/slideLayout8.xml"/><Relationship Id="rId2" Type="http://schemas.openxmlformats.org/officeDocument/2006/relationships/diagramData" Target="../diagrams/data1.xml"/><Relationship Id="rId3" Type="http://schemas.openxmlformats.org/officeDocument/2006/relationships/diagramLayout" Target="../diagrams/layout1.xml"/><Relationship Id="rId5"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4" Type="http://schemas.openxmlformats.org/officeDocument/2006/relationships/diagramQuickStyle" Target="../diagrams/quickStyle2.xml"/><Relationship Id="rId1" Type="http://schemas.openxmlformats.org/officeDocument/2006/relationships/slideLayout" Target="../slideLayouts/slideLayout6.xml"/><Relationship Id="rId2" Type="http://schemas.openxmlformats.org/officeDocument/2006/relationships/diagramData" Target="../diagrams/data2.xml"/><Relationship Id="rId3" Type="http://schemas.openxmlformats.org/officeDocument/2006/relationships/diagramLayout" Target="../diagrams/layout2.xml"/><Relationship Id="rId5"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4" Type="http://schemas.openxmlformats.org/officeDocument/2006/relationships/diagramQuickStyle" Target="../diagrams/quickStyle3.xml"/><Relationship Id="rId1" Type="http://schemas.openxmlformats.org/officeDocument/2006/relationships/slideLayout" Target="../slideLayouts/slideLayout6.xml"/><Relationship Id="rId2" Type="http://schemas.openxmlformats.org/officeDocument/2006/relationships/diagramData" Target="../diagrams/data3.xml"/><Relationship Id="rId3" Type="http://schemas.openxmlformats.org/officeDocument/2006/relationships/diagramLayout" Target="../diagrams/layout3.xml"/><Relationship Id="rId5" Type="http://schemas.openxmlformats.org/officeDocument/2006/relationships/diagramColors" Target="../diagrams/colors3.xml"/></Relationships>
</file>

<file path=ppt/slides/_rels/slide8.xml.rels><?xml version="1.0" encoding="UTF-8" standalone="yes"?>
<Relationships xmlns="http://schemas.openxmlformats.org/package/2006/relationships"><Relationship Id="rId4" Type="http://schemas.openxmlformats.org/officeDocument/2006/relationships/diagramQuickStyle" Target="../diagrams/quickStyle4.xml"/><Relationship Id="rId1" Type="http://schemas.openxmlformats.org/officeDocument/2006/relationships/slideLayout" Target="../slideLayouts/slideLayout6.xml"/><Relationship Id="rId2" Type="http://schemas.openxmlformats.org/officeDocument/2006/relationships/diagramData" Target="../diagrams/data4.xml"/><Relationship Id="rId3" Type="http://schemas.openxmlformats.org/officeDocument/2006/relationships/diagramLayout" Target="../diagrams/layout4.xml"/><Relationship Id="rId5" Type="http://schemas.openxmlformats.org/officeDocument/2006/relationships/diagramColors" Target="../diagrams/colors4.xml"/></Relationships>
</file>

<file path=ppt/slides/_rels/slide9.xml.rels><?xml version="1.0" encoding="UTF-8" standalone="yes"?>
<Relationships xmlns="http://schemas.openxmlformats.org/package/2006/relationships"><Relationship Id="rId4" Type="http://schemas.openxmlformats.org/officeDocument/2006/relationships/diagramQuickStyle" Target="../diagrams/quickStyle5.xml"/><Relationship Id="rId1" Type="http://schemas.openxmlformats.org/officeDocument/2006/relationships/slideLayout" Target="../slideLayouts/slideLayout6.xml"/><Relationship Id="rId2" Type="http://schemas.openxmlformats.org/officeDocument/2006/relationships/diagramData" Target="../diagrams/data5.xml"/><Relationship Id="rId3" Type="http://schemas.openxmlformats.org/officeDocument/2006/relationships/diagramLayout" Target="../diagrams/layout5.xml"/><Relationship Id="rId5" Type="http://schemas.openxmlformats.org/officeDocument/2006/relationships/diagramColors" Target="../diagrams/colors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04800" y="1141273"/>
            <a:ext cx="7772400" cy="1906727"/>
          </a:xfrm>
          <a:prstGeom prst="rect">
            <a:avLst/>
          </a:prstGeom>
        </p:spPr>
      </p:pic>
      <p:sp>
        <p:nvSpPr>
          <p:cNvPr id="7" name="TextBox 6"/>
          <p:cNvSpPr txBox="1"/>
          <p:nvPr/>
        </p:nvSpPr>
        <p:spPr>
          <a:xfrm>
            <a:off x="381000" y="3949005"/>
            <a:ext cx="5029200" cy="1384995"/>
          </a:xfrm>
          <a:prstGeom prst="rect">
            <a:avLst/>
          </a:prstGeom>
          <a:noFill/>
        </p:spPr>
        <p:txBody>
          <a:bodyPr wrap="square" rtlCol="0">
            <a:spAutoFit/>
          </a:bodyPr>
          <a:lstStyle/>
          <a:p>
            <a:r>
              <a:rPr lang="en-US" sz="8400" dirty="0" smtClean="0">
                <a:solidFill>
                  <a:schemeClr val="tx1">
                    <a:lumMod val="65000"/>
                    <a:lumOff val="35000"/>
                  </a:schemeClr>
                </a:solidFill>
                <a:latin typeface="Futura Condensed"/>
                <a:cs typeface="Futura Condensed"/>
              </a:rPr>
              <a:t>your business</a:t>
            </a:r>
            <a:endParaRPr lang="en-US" sz="8400" dirty="0">
              <a:solidFill>
                <a:schemeClr val="tx1">
                  <a:lumMod val="65000"/>
                  <a:lumOff val="35000"/>
                </a:schemeClr>
              </a:solidFill>
              <a:latin typeface="Futura Condensed"/>
              <a:cs typeface="Futura Condensed"/>
            </a:endParaRPr>
          </a:p>
        </p:txBody>
      </p:sp>
      <p:sp>
        <p:nvSpPr>
          <p:cNvPr id="11" name="TextBox 10"/>
          <p:cNvSpPr txBox="1"/>
          <p:nvPr/>
        </p:nvSpPr>
        <p:spPr>
          <a:xfrm>
            <a:off x="5029200" y="4201180"/>
            <a:ext cx="533400" cy="584776"/>
          </a:xfrm>
          <a:prstGeom prst="rect">
            <a:avLst/>
          </a:prstGeom>
          <a:noFill/>
        </p:spPr>
        <p:txBody>
          <a:bodyPr wrap="square" rtlCol="0">
            <a:spAutoFit/>
          </a:bodyPr>
          <a:lstStyle/>
          <a:p>
            <a:r>
              <a:rPr lang="en-US" sz="3200" dirty="0" smtClean="0">
                <a:solidFill>
                  <a:schemeClr val="tx1">
                    <a:lumMod val="65000"/>
                    <a:lumOff val="35000"/>
                  </a:schemeClr>
                </a:solidFill>
                <a:latin typeface="Futura Condensed"/>
                <a:cs typeface="Futura Condensed"/>
              </a:rPr>
              <a:t>2</a:t>
            </a:r>
            <a:endParaRPr lang="en-US" sz="3200" dirty="0">
              <a:solidFill>
                <a:schemeClr val="tx1">
                  <a:lumMod val="65000"/>
                  <a:lumOff val="35000"/>
                </a:schemeClr>
              </a:solidFill>
              <a:latin typeface="Futura Condensed"/>
              <a:cs typeface="Futura Condensed"/>
            </a:endParaRPr>
          </a:p>
        </p:txBody>
      </p:sp>
      <p:sp>
        <p:nvSpPr>
          <p:cNvPr id="14" name="TextBox 13"/>
          <p:cNvSpPr txBox="1"/>
          <p:nvPr/>
        </p:nvSpPr>
        <p:spPr>
          <a:xfrm>
            <a:off x="838200" y="5029200"/>
            <a:ext cx="4572000" cy="369332"/>
          </a:xfrm>
          <a:prstGeom prst="rect">
            <a:avLst/>
          </a:prstGeom>
          <a:noFill/>
        </p:spPr>
        <p:txBody>
          <a:bodyPr wrap="square" rtlCol="0">
            <a:spAutoFit/>
          </a:bodyPr>
          <a:lstStyle/>
          <a:p>
            <a:r>
              <a:rPr lang="en-US" b="1" i="1" dirty="0" smtClean="0">
                <a:solidFill>
                  <a:srgbClr val="F1BE55"/>
                </a:solidFill>
                <a:latin typeface="Century Gothic"/>
                <a:cs typeface="Century Gothic"/>
              </a:rPr>
              <a:t>“Take your business in a new direction”</a:t>
            </a:r>
            <a:endParaRPr lang="en-US" b="1" i="1" dirty="0">
              <a:solidFill>
                <a:srgbClr val="F1BE55"/>
              </a:solidFill>
              <a:latin typeface="Century Gothic"/>
              <a:cs typeface="Century Gothic"/>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6000" dirty="0" smtClean="0">
                <a:latin typeface="Futura Condensed"/>
                <a:cs typeface="Futura Condensed"/>
              </a:rPr>
              <a:t>Best Practices</a:t>
            </a:r>
            <a:endParaRPr lang="en-US" sz="6000" dirty="0">
              <a:latin typeface="Futura Condensed"/>
              <a:cs typeface="Futura Condensed"/>
            </a:endParaRPr>
          </a:p>
        </p:txBody>
      </p:sp>
      <p:graphicFrame>
        <p:nvGraphicFramePr>
          <p:cNvPr id="6" name="Diagram 5"/>
          <p:cNvGraphicFramePr/>
          <p:nvPr/>
        </p:nvGraphicFramePr>
        <p:xfrm>
          <a:off x="228600" y="1320800"/>
          <a:ext cx="8610600" cy="44704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768350" y="273050"/>
            <a:ext cx="3117850" cy="1860550"/>
          </a:xfrm>
        </p:spPr>
        <p:txBody>
          <a:bodyPr anchor="t"/>
          <a:lstStyle/>
          <a:p>
            <a:r>
              <a:rPr lang="en-US" sz="5400" b="0" dirty="0" smtClean="0">
                <a:latin typeface="Futura Condensed"/>
                <a:cs typeface="Futura Condensed"/>
              </a:rPr>
              <a:t>W3C Industry Standards</a:t>
            </a:r>
            <a:endParaRPr lang="en-US" sz="5400" b="0" dirty="0">
              <a:latin typeface="Futura Condensed"/>
              <a:cs typeface="Futura Condensed"/>
            </a:endParaRPr>
          </a:p>
        </p:txBody>
      </p:sp>
      <p:sp>
        <p:nvSpPr>
          <p:cNvPr id="5" name="Content Placeholder 4"/>
          <p:cNvSpPr>
            <a:spLocks noGrp="1"/>
          </p:cNvSpPr>
          <p:nvPr>
            <p:ph idx="1"/>
          </p:nvPr>
        </p:nvSpPr>
        <p:spPr>
          <a:xfrm>
            <a:off x="3651250" y="1341437"/>
            <a:ext cx="5111750" cy="5440363"/>
          </a:xfrm>
        </p:spPr>
        <p:txBody>
          <a:bodyPr/>
          <a:lstStyle/>
          <a:p>
            <a:pPr lvl="0"/>
            <a:r>
              <a:rPr lang="en-US" sz="2400" b="1" dirty="0" smtClean="0">
                <a:solidFill>
                  <a:srgbClr val="1F497D"/>
                </a:solidFill>
                <a:latin typeface="Century Gothic"/>
                <a:cs typeface="Century Gothic"/>
              </a:rPr>
              <a:t>The World Wide Web Consortium (W3C)</a:t>
            </a:r>
          </a:p>
          <a:p>
            <a:pPr lvl="1"/>
            <a:r>
              <a:rPr lang="en-US" sz="2000" dirty="0" smtClean="0">
                <a:latin typeface="Century Gothic"/>
                <a:cs typeface="Century Gothic"/>
              </a:rPr>
              <a:t> an international consortium that develops Web standards called </a:t>
            </a:r>
            <a:r>
              <a:rPr lang="en-US" sz="2000" dirty="0" smtClean="0">
                <a:solidFill>
                  <a:srgbClr val="1F497D"/>
                </a:solidFill>
                <a:latin typeface="Century Gothic"/>
                <a:cs typeface="Century Gothic"/>
              </a:rPr>
              <a:t>W3C Recommendations</a:t>
            </a:r>
          </a:p>
          <a:p>
            <a:pPr lvl="2"/>
            <a:r>
              <a:rPr lang="en-US" sz="1800" dirty="0" smtClean="0">
                <a:latin typeface="Century Gothic"/>
                <a:cs typeface="Century Gothic"/>
              </a:rPr>
              <a:t>Aimed at helping the Web to reach its full potential</a:t>
            </a:r>
          </a:p>
          <a:p>
            <a:pPr lvl="2"/>
            <a:r>
              <a:rPr lang="en-US" sz="1800" dirty="0" smtClean="0">
                <a:latin typeface="Century Gothic"/>
                <a:cs typeface="Century Gothic"/>
              </a:rPr>
              <a:t>Through </a:t>
            </a:r>
            <a:r>
              <a:rPr lang="en-US" sz="1800" dirty="0" smtClean="0">
                <a:solidFill>
                  <a:srgbClr val="1F497D"/>
                </a:solidFill>
                <a:latin typeface="Century Gothic"/>
                <a:cs typeface="Century Gothic"/>
              </a:rPr>
              <a:t>“Web interoperability”</a:t>
            </a:r>
            <a:r>
              <a:rPr lang="en-US" sz="1800" dirty="0" smtClean="0">
                <a:latin typeface="Century Gothic"/>
                <a:cs typeface="Century Gothic"/>
              </a:rPr>
              <a:t>- requires web technologies to be compatible with one another and allow any hardware or software to access the Web </a:t>
            </a:r>
          </a:p>
          <a:p>
            <a:pPr lvl="2"/>
            <a:r>
              <a:rPr lang="en-US" sz="1800" dirty="0" smtClean="0">
                <a:latin typeface="Century Gothic"/>
                <a:cs typeface="Century Gothic"/>
              </a:rPr>
              <a:t>W3C seeks to </a:t>
            </a:r>
            <a:r>
              <a:rPr lang="en-US" sz="1800" dirty="0" smtClean="0">
                <a:solidFill>
                  <a:srgbClr val="1F497D"/>
                </a:solidFill>
                <a:latin typeface="Century Gothic"/>
                <a:cs typeface="Century Gothic"/>
              </a:rPr>
              <a:t>avoid Web fragmentation</a:t>
            </a:r>
          </a:p>
          <a:p>
            <a:endParaRPr lang="en-US" sz="2400" dirty="0">
              <a:latin typeface="Century Gothic"/>
              <a:cs typeface="Century Gothic"/>
            </a:endParaRPr>
          </a:p>
        </p:txBody>
      </p:sp>
      <p:graphicFrame>
        <p:nvGraphicFramePr>
          <p:cNvPr id="7" name="Diagram 6"/>
          <p:cNvGraphicFramePr/>
          <p:nvPr/>
        </p:nvGraphicFramePr>
        <p:xfrm>
          <a:off x="457200" y="2286000"/>
          <a:ext cx="3429000" cy="34544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pic>
        <p:nvPicPr>
          <p:cNvPr id="9" name="Picture 8"/>
          <p:cNvPicPr>
            <a:picLocks noChangeAspect="1"/>
          </p:cNvPicPr>
          <p:nvPr/>
        </p:nvPicPr>
        <p:blipFill>
          <a:blip r:embed="rId6"/>
          <a:stretch>
            <a:fillRect/>
          </a:stretch>
        </p:blipFill>
        <p:spPr>
          <a:xfrm>
            <a:off x="5219700" y="386080"/>
            <a:ext cx="3467100" cy="52832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86000"/>
            <a:ext cx="5867400" cy="914400"/>
          </a:xfrm>
        </p:spPr>
        <p:txBody>
          <a:bodyPr/>
          <a:lstStyle/>
          <a:p>
            <a:r>
              <a:rPr lang="en-US" sz="6600" b="0" dirty="0" smtClean="0">
                <a:latin typeface="Futura Condensed"/>
                <a:cs typeface="Futura Condensed"/>
              </a:rPr>
              <a:t>Example Websites</a:t>
            </a:r>
            <a:endParaRPr lang="en-US" sz="6600" b="0" dirty="0">
              <a:latin typeface="Futura Condensed"/>
              <a:cs typeface="Futura Condensed"/>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latin typeface="Futura Condensed"/>
                <a:cs typeface="Futura Condensed"/>
              </a:rPr>
              <a:t>Previous Work</a:t>
            </a:r>
            <a:endParaRPr lang="en-US" sz="6000" dirty="0">
              <a:latin typeface="Futura Condensed"/>
              <a:cs typeface="Futura Condensed"/>
            </a:endParaRPr>
          </a:p>
        </p:txBody>
      </p:sp>
      <p:sp>
        <p:nvSpPr>
          <p:cNvPr id="25" name="Text Placeholder 5"/>
          <p:cNvSpPr>
            <a:spLocks noGrp="1"/>
          </p:cNvSpPr>
          <p:nvPr>
            <p:ph type="body" idx="1"/>
          </p:nvPr>
        </p:nvSpPr>
        <p:spPr>
          <a:xfrm>
            <a:off x="457200" y="1097757"/>
            <a:ext cx="4040188" cy="639762"/>
          </a:xfrm>
        </p:spPr>
        <p:txBody>
          <a:bodyPr/>
          <a:lstStyle/>
          <a:p>
            <a:r>
              <a:rPr lang="en-US" sz="2000" dirty="0" smtClean="0">
                <a:solidFill>
                  <a:srgbClr val="1F497D"/>
                </a:solidFill>
                <a:latin typeface="Century Gothic"/>
                <a:cs typeface="Century Gothic"/>
              </a:rPr>
              <a:t>Century 21 Connecticut Realty </a:t>
            </a:r>
            <a:endParaRPr lang="en-US" sz="2000" dirty="0">
              <a:solidFill>
                <a:srgbClr val="1F497D"/>
              </a:solidFill>
              <a:latin typeface="Century Gothic"/>
              <a:cs typeface="Century Gothic"/>
            </a:endParaRPr>
          </a:p>
        </p:txBody>
      </p:sp>
      <p:sp>
        <p:nvSpPr>
          <p:cNvPr id="26" name="Content Placeholder 6"/>
          <p:cNvSpPr>
            <a:spLocks noGrp="1"/>
          </p:cNvSpPr>
          <p:nvPr>
            <p:ph sz="half" idx="2"/>
          </p:nvPr>
        </p:nvSpPr>
        <p:spPr>
          <a:xfrm>
            <a:off x="457200" y="1737519"/>
            <a:ext cx="4040188" cy="1767681"/>
          </a:xfrm>
        </p:spPr>
        <p:txBody>
          <a:bodyPr/>
          <a:lstStyle/>
          <a:p>
            <a:r>
              <a:rPr lang="en-US" sz="1100" dirty="0" smtClean="0">
                <a:latin typeface="Century Gothic"/>
                <a:cs typeface="Century Gothic"/>
              </a:rPr>
              <a:t>Dynamically maintained over 30,000 listed properties as well as feature company and agent listings</a:t>
            </a:r>
          </a:p>
          <a:p>
            <a:r>
              <a:rPr lang="en-US" sz="1100" dirty="0" smtClean="0">
                <a:latin typeface="Century Gothic"/>
                <a:cs typeface="Century Gothic"/>
              </a:rPr>
              <a:t>Upgraded AJAX based IDX interface, content management system and blogging components for thought leadership resources</a:t>
            </a:r>
          </a:p>
          <a:p>
            <a:r>
              <a:rPr lang="en-US" sz="1100" dirty="0" smtClean="0">
                <a:latin typeface="Century Gothic"/>
                <a:cs typeface="Century Gothic"/>
              </a:rPr>
              <a:t>complete search engine optimization, Google Pay Per Click campaigns and additional internet marketing strategies</a:t>
            </a:r>
            <a:endParaRPr lang="en-US" sz="1100" dirty="0">
              <a:latin typeface="Century Gothic"/>
              <a:cs typeface="Century Gothic"/>
            </a:endParaRPr>
          </a:p>
        </p:txBody>
      </p:sp>
      <p:sp>
        <p:nvSpPr>
          <p:cNvPr id="8" name="Text Placeholder 7"/>
          <p:cNvSpPr>
            <a:spLocks noGrp="1"/>
          </p:cNvSpPr>
          <p:nvPr>
            <p:ph type="body" sz="quarter" idx="3"/>
          </p:nvPr>
        </p:nvSpPr>
        <p:spPr>
          <a:xfrm>
            <a:off x="4645025" y="1112838"/>
            <a:ext cx="4041775" cy="639762"/>
          </a:xfrm>
        </p:spPr>
        <p:txBody>
          <a:bodyPr/>
          <a:lstStyle/>
          <a:p>
            <a:r>
              <a:rPr lang="en-US" sz="2000" dirty="0" smtClean="0">
                <a:solidFill>
                  <a:srgbClr val="1F497D"/>
                </a:solidFill>
                <a:latin typeface="Century Gothic"/>
                <a:cs typeface="Century Gothic"/>
              </a:rPr>
              <a:t>Taylor Freezer of Connecticut</a:t>
            </a:r>
            <a:endParaRPr lang="en-US" sz="2000" dirty="0">
              <a:solidFill>
                <a:srgbClr val="1F497D"/>
              </a:solidFill>
              <a:latin typeface="Century Gothic"/>
              <a:cs typeface="Century Gothic"/>
            </a:endParaRPr>
          </a:p>
        </p:txBody>
      </p:sp>
      <p:sp>
        <p:nvSpPr>
          <p:cNvPr id="9" name="Content Placeholder 8"/>
          <p:cNvSpPr>
            <a:spLocks noGrp="1"/>
          </p:cNvSpPr>
          <p:nvPr>
            <p:ph sz="quarter" idx="4"/>
          </p:nvPr>
        </p:nvSpPr>
        <p:spPr>
          <a:xfrm>
            <a:off x="4645025" y="1752601"/>
            <a:ext cx="4041775" cy="1905000"/>
          </a:xfrm>
        </p:spPr>
        <p:txBody>
          <a:bodyPr/>
          <a:lstStyle/>
          <a:p>
            <a:r>
              <a:rPr lang="en-US" sz="1100" dirty="0" smtClean="0">
                <a:latin typeface="Century Gothic"/>
                <a:cs typeface="Century Gothic"/>
              </a:rPr>
              <a:t>a web site that had a visual appeal that featured a multitude of products</a:t>
            </a:r>
          </a:p>
          <a:p>
            <a:r>
              <a:rPr lang="en-US" sz="1100" dirty="0" smtClean="0">
                <a:latin typeface="Century Gothic"/>
                <a:cs typeface="Century Gothic"/>
              </a:rPr>
              <a:t>profit calculators for different products and yields</a:t>
            </a:r>
          </a:p>
          <a:p>
            <a:r>
              <a:rPr lang="en-US" sz="1100" dirty="0" smtClean="0">
                <a:latin typeface="Century Gothic"/>
                <a:cs typeface="Century Gothic"/>
              </a:rPr>
              <a:t>search engine optimization and internet marketing strategies have placed Taylor Freezers of Connecticut on the first page (if not 1st or 2nd organic ranking) on most keyword searches within Connecticut on Google</a:t>
            </a:r>
            <a:endParaRPr lang="en-US" sz="1100" dirty="0">
              <a:latin typeface="Century Gothic"/>
              <a:cs typeface="Century Gothic"/>
            </a:endParaRPr>
          </a:p>
        </p:txBody>
      </p:sp>
      <p:pic>
        <p:nvPicPr>
          <p:cNvPr id="27" name="Picture 26"/>
          <p:cNvPicPr>
            <a:picLocks noChangeAspect="1"/>
          </p:cNvPicPr>
          <p:nvPr/>
        </p:nvPicPr>
        <p:blipFill>
          <a:blip r:embed="rId2"/>
          <a:stretch>
            <a:fillRect/>
          </a:stretch>
        </p:blipFill>
        <p:spPr>
          <a:xfrm>
            <a:off x="845820" y="3581400"/>
            <a:ext cx="3268980" cy="2228850"/>
          </a:xfrm>
          <a:prstGeom prst="rect">
            <a:avLst/>
          </a:prstGeom>
        </p:spPr>
      </p:pic>
      <p:pic>
        <p:nvPicPr>
          <p:cNvPr id="12" name="Picture 11"/>
          <p:cNvPicPr>
            <a:picLocks noChangeAspect="1"/>
          </p:cNvPicPr>
          <p:nvPr/>
        </p:nvPicPr>
        <p:blipFill>
          <a:blip r:embed="rId3"/>
          <a:stretch>
            <a:fillRect/>
          </a:stretch>
        </p:blipFill>
        <p:spPr>
          <a:xfrm>
            <a:off x="5029200" y="3581400"/>
            <a:ext cx="3268980" cy="222885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latin typeface="Futura Condensed"/>
                <a:cs typeface="Futura Condensed"/>
              </a:rPr>
              <a:t>Previous Work</a:t>
            </a:r>
            <a:endParaRPr lang="en-US" sz="6000" dirty="0">
              <a:latin typeface="Futura Condensed"/>
              <a:cs typeface="Futura Condensed"/>
            </a:endParaRPr>
          </a:p>
        </p:txBody>
      </p:sp>
      <p:sp>
        <p:nvSpPr>
          <p:cNvPr id="8" name="Text Placeholder 7"/>
          <p:cNvSpPr>
            <a:spLocks noGrp="1"/>
          </p:cNvSpPr>
          <p:nvPr>
            <p:ph type="body" idx="1"/>
          </p:nvPr>
        </p:nvSpPr>
        <p:spPr>
          <a:xfrm>
            <a:off x="4645025" y="1066800"/>
            <a:ext cx="4041775" cy="639762"/>
          </a:xfrm>
        </p:spPr>
        <p:txBody>
          <a:bodyPr/>
          <a:lstStyle/>
          <a:p>
            <a:r>
              <a:rPr lang="en-US" sz="2000" dirty="0" smtClean="0">
                <a:solidFill>
                  <a:srgbClr val="1F497D"/>
                </a:solidFill>
                <a:latin typeface="Century Gothic"/>
                <a:cs typeface="Century Gothic"/>
              </a:rPr>
              <a:t>The Wedding Dress LLC</a:t>
            </a:r>
            <a:endParaRPr lang="en-US" sz="2000" dirty="0">
              <a:solidFill>
                <a:srgbClr val="1F497D"/>
              </a:solidFill>
              <a:latin typeface="Century Gothic"/>
              <a:cs typeface="Century Gothic"/>
            </a:endParaRPr>
          </a:p>
        </p:txBody>
      </p:sp>
      <p:sp>
        <p:nvSpPr>
          <p:cNvPr id="9" name="Content Placeholder 8"/>
          <p:cNvSpPr>
            <a:spLocks noGrp="1"/>
          </p:cNvSpPr>
          <p:nvPr>
            <p:ph sz="half" idx="2"/>
          </p:nvPr>
        </p:nvSpPr>
        <p:spPr>
          <a:xfrm>
            <a:off x="4645025" y="1676400"/>
            <a:ext cx="4041775" cy="1905000"/>
          </a:xfrm>
        </p:spPr>
        <p:txBody>
          <a:bodyPr/>
          <a:lstStyle/>
          <a:p>
            <a:r>
              <a:rPr lang="en-US" sz="1100" dirty="0" smtClean="0">
                <a:latin typeface="Century Gothic"/>
                <a:cs typeface="Century Gothic"/>
              </a:rPr>
              <a:t>an engaging user-friendly site in a flash environment</a:t>
            </a:r>
          </a:p>
          <a:p>
            <a:r>
              <a:rPr lang="en-US" sz="1100" dirty="0" smtClean="0">
                <a:latin typeface="Century Gothic"/>
                <a:cs typeface="Century Gothic"/>
              </a:rPr>
              <a:t>a seamless flash production and still yield great organic keyword rankings</a:t>
            </a:r>
          </a:p>
          <a:p>
            <a:r>
              <a:rPr lang="en-US" sz="1100" dirty="0" smtClean="0">
                <a:latin typeface="Century Gothic"/>
                <a:cs typeface="Century Gothic"/>
              </a:rPr>
              <a:t>a simple to maintain XML component that dynamically loads an unlimited number of dresses into flash player </a:t>
            </a:r>
          </a:p>
          <a:p>
            <a:r>
              <a:rPr lang="en-US" sz="1100" dirty="0" smtClean="0">
                <a:latin typeface="Century Gothic"/>
                <a:cs typeface="Century Gothic"/>
              </a:rPr>
              <a:t>Search Engine Optimization, XHTML &amp; CSS validation and initial Internet Marketing Strategy have landed the first page organic listings in Google</a:t>
            </a:r>
            <a:endParaRPr lang="en-US" sz="1100" dirty="0">
              <a:latin typeface="Century Gothic"/>
              <a:cs typeface="Century Gothic"/>
            </a:endParaRPr>
          </a:p>
        </p:txBody>
      </p:sp>
      <p:sp>
        <p:nvSpPr>
          <p:cNvPr id="14" name="Text Placeholder 5"/>
          <p:cNvSpPr txBox="1">
            <a:spLocks/>
          </p:cNvSpPr>
          <p:nvPr/>
        </p:nvSpPr>
        <p:spPr>
          <a:xfrm>
            <a:off x="457200" y="1066800"/>
            <a:ext cx="4040188" cy="639762"/>
          </a:xfrm>
          <a:prstGeom prst="rect">
            <a:avLst/>
          </a:prstGeom>
        </p:spPr>
        <p:txBody>
          <a:bodyPr anchor="b"/>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smtClean="0">
                <a:ln>
                  <a:noFill/>
                </a:ln>
                <a:solidFill>
                  <a:srgbClr val="1F497D"/>
                </a:solidFill>
                <a:effectLst/>
                <a:uLnTx/>
                <a:uFillTx/>
                <a:latin typeface="Century Gothic"/>
                <a:ea typeface="+mn-ea"/>
                <a:cs typeface="Century Gothic"/>
              </a:rPr>
              <a:t>Vollmer America </a:t>
            </a:r>
            <a:endParaRPr kumimoji="0" lang="en-US" sz="2000" b="1" i="0" u="none" strike="noStrike" kern="1200" cap="none" spc="0" normalizeH="0" baseline="0" noProof="0" dirty="0">
              <a:ln>
                <a:noFill/>
              </a:ln>
              <a:solidFill>
                <a:srgbClr val="1F497D"/>
              </a:solidFill>
              <a:effectLst/>
              <a:uLnTx/>
              <a:uFillTx/>
              <a:latin typeface="Century Gothic"/>
              <a:ea typeface="+mn-ea"/>
              <a:cs typeface="Century Gothic"/>
            </a:endParaRPr>
          </a:p>
        </p:txBody>
      </p:sp>
      <p:sp>
        <p:nvSpPr>
          <p:cNvPr id="15" name="Content Placeholder 6"/>
          <p:cNvSpPr txBox="1">
            <a:spLocks/>
          </p:cNvSpPr>
          <p:nvPr/>
        </p:nvSpPr>
        <p:spPr>
          <a:xfrm>
            <a:off x="457200" y="1676400"/>
            <a:ext cx="4040188" cy="1767681"/>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100" b="0" i="0" u="none" strike="noStrike" kern="1200" cap="none" spc="0" normalizeH="0" baseline="0" noProof="0" dirty="0" smtClean="0">
                <a:ln>
                  <a:noFill/>
                </a:ln>
                <a:solidFill>
                  <a:schemeClr val="tx1"/>
                </a:solidFill>
                <a:effectLst/>
                <a:uLnTx/>
                <a:uFillTx/>
                <a:latin typeface="Century Gothic"/>
                <a:ea typeface="+mn-ea"/>
                <a:cs typeface="Century Gothic"/>
              </a:rPr>
              <a:t>content management system allowing organization</a:t>
            </a:r>
            <a:r>
              <a:rPr kumimoji="0" lang="en-US" sz="1100" b="0" i="0" u="none" strike="noStrike" kern="1200" cap="none" spc="0" normalizeH="0" noProof="0" dirty="0" smtClean="0">
                <a:ln>
                  <a:noFill/>
                </a:ln>
                <a:solidFill>
                  <a:schemeClr val="tx1"/>
                </a:solidFill>
                <a:effectLst/>
                <a:uLnTx/>
                <a:uFillTx/>
                <a:latin typeface="Century Gothic"/>
                <a:ea typeface="+mn-ea"/>
                <a:cs typeface="Century Gothic"/>
              </a:rPr>
              <a:t> of </a:t>
            </a:r>
            <a:r>
              <a:rPr kumimoji="0" lang="en-US" sz="1100" b="0" i="0" u="none" strike="noStrike" kern="1200" cap="none" spc="0" normalizeH="0" baseline="0" noProof="0" dirty="0" smtClean="0">
                <a:ln>
                  <a:noFill/>
                </a:ln>
                <a:solidFill>
                  <a:schemeClr val="tx1"/>
                </a:solidFill>
                <a:effectLst/>
                <a:uLnTx/>
                <a:uFillTx/>
                <a:latin typeface="Century Gothic"/>
                <a:ea typeface="+mn-ea"/>
                <a:cs typeface="Century Gothic"/>
              </a:rPr>
              <a:t> current pages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100" b="0" i="0" u="none" strike="noStrike" kern="1200" cap="none" spc="0" normalizeH="0" baseline="0" noProof="0" dirty="0" smtClean="0">
                <a:ln>
                  <a:noFill/>
                </a:ln>
                <a:solidFill>
                  <a:schemeClr val="tx1"/>
                </a:solidFill>
                <a:effectLst/>
                <a:uLnTx/>
                <a:uFillTx/>
                <a:latin typeface="Century Gothic"/>
                <a:ea typeface="+mn-ea"/>
                <a:cs typeface="Century Gothic"/>
              </a:rPr>
              <a:t>simple means of adding and archiving newsletter articles, news and events, and new products dynamically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100" b="0" i="0" u="none" strike="noStrike" kern="1200" cap="none" spc="0" normalizeH="0" baseline="0" noProof="0" dirty="0" smtClean="0">
                <a:ln>
                  <a:noFill/>
                </a:ln>
                <a:solidFill>
                  <a:schemeClr val="tx1"/>
                </a:solidFill>
                <a:effectLst/>
                <a:uLnTx/>
                <a:uFillTx/>
                <a:latin typeface="Century Gothic"/>
                <a:ea typeface="+mn-ea"/>
                <a:cs typeface="Century Gothic"/>
              </a:rPr>
              <a:t>Additional features included flash development, custom search and 404 error pages, and password protected directories for securing sensitive company documents</a:t>
            </a:r>
            <a:endParaRPr kumimoji="0" lang="en-US" sz="1100" b="0" i="0" u="none" strike="noStrike" kern="1200" cap="none" spc="0" normalizeH="0" baseline="0" noProof="0" dirty="0">
              <a:ln>
                <a:noFill/>
              </a:ln>
              <a:solidFill>
                <a:schemeClr val="tx1"/>
              </a:solidFill>
              <a:effectLst/>
              <a:uLnTx/>
              <a:uFillTx/>
              <a:latin typeface="Century Gothic"/>
              <a:ea typeface="+mn-ea"/>
              <a:cs typeface="Century Gothic"/>
            </a:endParaRPr>
          </a:p>
        </p:txBody>
      </p:sp>
      <p:pic>
        <p:nvPicPr>
          <p:cNvPr id="16" name="Picture 15"/>
          <p:cNvPicPr>
            <a:picLocks noChangeAspect="1"/>
          </p:cNvPicPr>
          <p:nvPr/>
        </p:nvPicPr>
        <p:blipFill>
          <a:blip r:embed="rId2"/>
          <a:stretch>
            <a:fillRect/>
          </a:stretch>
        </p:blipFill>
        <p:spPr>
          <a:xfrm>
            <a:off x="609600" y="3581400"/>
            <a:ext cx="3268980" cy="2228850"/>
          </a:xfrm>
          <a:prstGeom prst="rect">
            <a:avLst/>
          </a:prstGeom>
        </p:spPr>
      </p:pic>
      <p:pic>
        <p:nvPicPr>
          <p:cNvPr id="17" name="Picture 16"/>
          <p:cNvPicPr>
            <a:picLocks noChangeAspect="1"/>
          </p:cNvPicPr>
          <p:nvPr/>
        </p:nvPicPr>
        <p:blipFill>
          <a:blip r:embed="rId3"/>
          <a:stretch>
            <a:fillRect/>
          </a:stretch>
        </p:blipFill>
        <p:spPr>
          <a:xfrm>
            <a:off x="5105400" y="3584864"/>
            <a:ext cx="3263899" cy="222538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latin typeface="Futura Condensed"/>
                <a:cs typeface="Futura Condensed"/>
              </a:rPr>
              <a:t>Client Testimonial</a:t>
            </a:r>
            <a:endParaRPr lang="en-US" sz="6000" dirty="0">
              <a:latin typeface="Futura Condensed"/>
              <a:cs typeface="Futura Condensed"/>
            </a:endParaRPr>
          </a:p>
        </p:txBody>
      </p:sp>
      <p:sp>
        <p:nvSpPr>
          <p:cNvPr id="7" name="Content Placeholder 6"/>
          <p:cNvSpPr>
            <a:spLocks noGrp="1"/>
          </p:cNvSpPr>
          <p:nvPr>
            <p:ph idx="1"/>
          </p:nvPr>
        </p:nvSpPr>
        <p:spPr>
          <a:xfrm>
            <a:off x="457200" y="1371600"/>
            <a:ext cx="8229600" cy="4525963"/>
          </a:xfrm>
        </p:spPr>
        <p:txBody>
          <a:bodyPr/>
          <a:lstStyle/>
          <a:p>
            <a:r>
              <a:rPr lang="en-US" sz="1800" dirty="0" smtClean="0">
                <a:solidFill>
                  <a:srgbClr val="1F497D"/>
                </a:solidFill>
                <a:latin typeface="Century Gothic"/>
                <a:cs typeface="Century Gothic"/>
              </a:rPr>
              <a:t>Larry Palmer, Century 21 Real Estate:</a:t>
            </a:r>
            <a:endParaRPr lang="en-US" sz="1800" i="1" dirty="0" smtClean="0">
              <a:solidFill>
                <a:srgbClr val="1F497D"/>
              </a:solidFill>
              <a:latin typeface="Century Gothic"/>
              <a:cs typeface="Century Gothic"/>
            </a:endParaRPr>
          </a:p>
          <a:p>
            <a:pPr lvl="1"/>
            <a:r>
              <a:rPr lang="en-US" sz="1600" i="1" dirty="0" smtClean="0">
                <a:latin typeface="Century Gothic"/>
                <a:cs typeface="Century Gothic"/>
              </a:rPr>
              <a:t>“We have received 263 Internet leads across 3 offices in 4 </a:t>
            </a:r>
            <a:r>
              <a:rPr lang="en-US" sz="1600" i="1" dirty="0" err="1" smtClean="0">
                <a:latin typeface="Century Gothic"/>
                <a:cs typeface="Century Gothic"/>
              </a:rPr>
              <a:t>mos</a:t>
            </a:r>
            <a:r>
              <a:rPr lang="en-US" sz="1600" i="1" dirty="0" smtClean="0">
                <a:latin typeface="Century Gothic"/>
                <a:cs typeface="Century Gothic"/>
              </a:rPr>
              <a:t>…This is the first time since we got the ability to track our lead sources that our company web site is producing more hits then </a:t>
            </a:r>
            <a:r>
              <a:rPr lang="en-US" sz="1600" i="1" dirty="0" err="1" smtClean="0">
                <a:latin typeface="Century Gothic"/>
                <a:cs typeface="Century Gothic"/>
              </a:rPr>
              <a:t>Realtor.com</a:t>
            </a:r>
            <a:r>
              <a:rPr lang="en-US" sz="1600" i="1" dirty="0" smtClean="0">
                <a:latin typeface="Century Gothic"/>
                <a:cs typeface="Century Gothic"/>
              </a:rPr>
              <a:t>. This is due the redesign last year and very much improved IDX search function.</a:t>
            </a:r>
            <a:r>
              <a:rPr lang="en-US" sz="1600" i="1" dirty="0" smtClean="0">
                <a:latin typeface="Century Gothic"/>
                <a:cs typeface="Century Gothic"/>
              </a:rPr>
              <a:t>”</a:t>
            </a:r>
          </a:p>
          <a:p>
            <a:pPr lvl="1"/>
            <a:endParaRPr lang="en-US" sz="1600" i="1" dirty="0" smtClean="0">
              <a:latin typeface="Century Gothic"/>
              <a:cs typeface="Century Gothic"/>
            </a:endParaRPr>
          </a:p>
          <a:p>
            <a:r>
              <a:rPr lang="en-US" sz="1800" dirty="0" smtClean="0">
                <a:solidFill>
                  <a:schemeClr val="tx2"/>
                </a:solidFill>
                <a:latin typeface="Century Gothic"/>
                <a:cs typeface="Century Gothic"/>
              </a:rPr>
              <a:t>Michael </a:t>
            </a:r>
            <a:r>
              <a:rPr lang="en-US" sz="1800" dirty="0" err="1" smtClean="0">
                <a:solidFill>
                  <a:schemeClr val="tx2"/>
                </a:solidFill>
                <a:latin typeface="Century Gothic"/>
                <a:cs typeface="Century Gothic"/>
              </a:rPr>
              <a:t>Meakem</a:t>
            </a:r>
            <a:r>
              <a:rPr lang="en-US" sz="1800" dirty="0" smtClean="0">
                <a:solidFill>
                  <a:schemeClr val="tx2"/>
                </a:solidFill>
                <a:latin typeface="Century Gothic"/>
                <a:cs typeface="Century Gothic"/>
              </a:rPr>
              <a:t>, President Center for Financial Training:</a:t>
            </a:r>
          </a:p>
          <a:p>
            <a:pPr lvl="1"/>
            <a:r>
              <a:rPr lang="en-US" sz="1600" i="1" dirty="0" smtClean="0">
                <a:latin typeface="Century Gothic"/>
                <a:cs typeface="Century Gothic"/>
              </a:rPr>
              <a:t>“I </a:t>
            </a:r>
            <a:r>
              <a:rPr lang="en-US" sz="1600" i="1" dirty="0" smtClean="0">
                <a:latin typeface="Century Gothic"/>
                <a:cs typeface="Century Gothic"/>
              </a:rPr>
              <a:t>switched our company web design work to Northeast Web Design more than five years ago.  I could not be happier with their work.  From the design work, to the database interface with our proprietary software the lists all of our offerings, to the search engine optimization, to our Google pay per click campaign.  The data interface saves a tremendous amount of time and money keeping the web site current.  The search engine optimization and pay per click work is invaluable in reaching new customers.  The Northeast Web Design staff is extremely responsive and knowledgeable.  I would highly recommend their services to businesses of all sizes</a:t>
            </a:r>
            <a:r>
              <a:rPr lang="en-US" sz="1600" i="1" dirty="0" smtClean="0">
                <a:latin typeface="Century Gothic"/>
                <a:cs typeface="Century Gothic"/>
              </a:rPr>
              <a:t>.” </a:t>
            </a:r>
            <a:endParaRPr lang="en-US" sz="1400" i="1" dirty="0">
              <a:latin typeface="Century Gothic"/>
              <a:cs typeface="Century Gothic"/>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3581400" cy="1162050"/>
          </a:xfrm>
          <a:prstGeom prst="rect">
            <a:avLst/>
          </a:prstGeom>
        </p:spPr>
        <p:txBody>
          <a:bodyPr anchor="ctr"/>
          <a:lstStyle/>
          <a:p>
            <a:pPr algn="ctr"/>
            <a:r>
              <a:rPr lang="en-US" sz="6000" b="0" dirty="0" smtClean="0">
                <a:latin typeface="Futura Condensed"/>
                <a:cs typeface="Futura Condensed"/>
              </a:rPr>
              <a:t>Contact Info</a:t>
            </a:r>
            <a:endParaRPr lang="en-US" sz="6000" b="0" dirty="0">
              <a:latin typeface="Futura Condensed"/>
              <a:cs typeface="Futura Condensed"/>
            </a:endParaRPr>
          </a:p>
        </p:txBody>
      </p:sp>
      <p:sp>
        <p:nvSpPr>
          <p:cNvPr id="5" name="Text Placeholder 4"/>
          <p:cNvSpPr>
            <a:spLocks noGrp="1"/>
          </p:cNvSpPr>
          <p:nvPr>
            <p:ph type="body" sz="half" idx="2"/>
          </p:nvPr>
        </p:nvSpPr>
        <p:spPr>
          <a:xfrm>
            <a:off x="5791200" y="1587500"/>
            <a:ext cx="3048000" cy="3517900"/>
          </a:xfrm>
        </p:spPr>
        <p:txBody>
          <a:bodyPr vert="horz" anchor="t"/>
          <a:lstStyle/>
          <a:p>
            <a:r>
              <a:rPr lang="en-US" sz="1800" b="1" dirty="0" smtClean="0">
                <a:solidFill>
                  <a:srgbClr val="1F497D"/>
                </a:solidFill>
                <a:latin typeface="Century Gothic"/>
                <a:cs typeface="Century Gothic"/>
              </a:rPr>
              <a:t>Northeast Web Design offers continual support even after all web development is complete.</a:t>
            </a:r>
          </a:p>
          <a:p>
            <a:endParaRPr lang="en-US" sz="1800" b="1" dirty="0" smtClean="0">
              <a:solidFill>
                <a:srgbClr val="1F497D"/>
              </a:solidFill>
              <a:latin typeface="Century Gothic"/>
              <a:cs typeface="Century Gothic"/>
            </a:endParaRPr>
          </a:p>
          <a:p>
            <a:r>
              <a:rPr lang="en-US" sz="1800" b="1" dirty="0" smtClean="0">
                <a:solidFill>
                  <a:srgbClr val="1F497D"/>
                </a:solidFill>
                <a:latin typeface="Century Gothic"/>
                <a:cs typeface="Century Gothic"/>
              </a:rPr>
              <a:t>Our maintenance plan is designed to keep the website running in a secure and optimal condition.</a:t>
            </a:r>
            <a:endParaRPr lang="en-US" sz="1800" b="1" dirty="0">
              <a:solidFill>
                <a:srgbClr val="1F497D"/>
              </a:solidFill>
              <a:latin typeface="Century Gothic"/>
              <a:cs typeface="Century Gothic"/>
            </a:endParaRPr>
          </a:p>
        </p:txBody>
      </p:sp>
      <p:graphicFrame>
        <p:nvGraphicFramePr>
          <p:cNvPr id="6" name="Diagram 5"/>
          <p:cNvGraphicFramePr/>
          <p:nvPr/>
        </p:nvGraphicFramePr>
        <p:xfrm>
          <a:off x="381000" y="1219200"/>
          <a:ext cx="5181600" cy="40640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7" name="Rectangle 6"/>
          <p:cNvSpPr/>
          <p:nvPr/>
        </p:nvSpPr>
        <p:spPr>
          <a:xfrm>
            <a:off x="762000" y="2590800"/>
            <a:ext cx="228600" cy="1828800"/>
          </a:xfrm>
          <a:prstGeom prst="rect">
            <a:avLst/>
          </a:prstGeom>
          <a:solidFill>
            <a:srgbClr val="DADFEC"/>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722313" y="2295525"/>
            <a:ext cx="7772400" cy="1133475"/>
          </a:xfrm>
        </p:spPr>
        <p:txBody>
          <a:bodyPr/>
          <a:lstStyle/>
          <a:p>
            <a:r>
              <a:rPr lang="en-US" sz="6600" b="0" dirty="0" smtClean="0">
                <a:latin typeface="Futura Condensed"/>
                <a:cs typeface="Futura Condensed"/>
              </a:rPr>
              <a:t>About our company</a:t>
            </a:r>
            <a:endParaRPr lang="en-US" sz="6600" b="0" dirty="0">
              <a:latin typeface="Futura Condensed"/>
              <a:cs typeface="Futura Condensed"/>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r>
              <a:rPr lang="en-US" sz="6000" dirty="0" smtClean="0">
                <a:latin typeface="Futura Condensed"/>
                <a:cs typeface="Futura Condensed"/>
              </a:rPr>
              <a:t>Background</a:t>
            </a:r>
            <a:endParaRPr lang="en-US" sz="6000" dirty="0">
              <a:latin typeface="Futura Condensed"/>
              <a:cs typeface="Futura Condensed"/>
            </a:endParaRPr>
          </a:p>
        </p:txBody>
      </p:sp>
      <p:sp>
        <p:nvSpPr>
          <p:cNvPr id="5" name="Content Placeholder 4"/>
          <p:cNvSpPr>
            <a:spLocks noGrp="1"/>
          </p:cNvSpPr>
          <p:nvPr>
            <p:ph sz="half" idx="1"/>
          </p:nvPr>
        </p:nvSpPr>
        <p:spPr>
          <a:xfrm>
            <a:off x="609600" y="1295400"/>
            <a:ext cx="3810000" cy="1954213"/>
          </a:xfrm>
        </p:spPr>
        <p:txBody>
          <a:bodyPr/>
          <a:lstStyle/>
          <a:p>
            <a:pPr>
              <a:buNone/>
            </a:pPr>
            <a:r>
              <a:rPr lang="en-US" sz="1600" b="1" dirty="0" smtClean="0">
                <a:solidFill>
                  <a:srgbClr val="1F497D"/>
                </a:solidFill>
                <a:latin typeface="Century Gothic"/>
                <a:cs typeface="Century Gothic"/>
              </a:rPr>
              <a:t>Northeast Web Design</a:t>
            </a:r>
          </a:p>
          <a:p>
            <a:r>
              <a:rPr lang="en-US" sz="1200" dirty="0" smtClean="0">
                <a:latin typeface="Century Gothic"/>
                <a:cs typeface="Century Gothic"/>
              </a:rPr>
              <a:t>Need for a separate web design branch developed with growing demand</a:t>
            </a:r>
          </a:p>
          <a:p>
            <a:r>
              <a:rPr lang="en-US" sz="1200" dirty="0" smtClean="0">
                <a:latin typeface="Century Gothic"/>
                <a:cs typeface="Century Gothic"/>
              </a:rPr>
              <a:t>Evolutionary extension of Northeast Computer Services, an established  IT firm since 2001</a:t>
            </a:r>
          </a:p>
          <a:p>
            <a:r>
              <a:rPr lang="en-US" sz="1200" dirty="0" smtClean="0">
                <a:latin typeface="Century Gothic"/>
                <a:cs typeface="Century Gothic"/>
              </a:rPr>
              <a:t>Currently, we have about 35 active clients</a:t>
            </a:r>
          </a:p>
          <a:p>
            <a:pPr>
              <a:buNone/>
            </a:pPr>
            <a:endParaRPr lang="en-US" sz="1050" dirty="0" smtClean="0"/>
          </a:p>
        </p:txBody>
      </p:sp>
      <p:sp>
        <p:nvSpPr>
          <p:cNvPr id="8" name="Content Placeholder 7"/>
          <p:cNvSpPr>
            <a:spLocks noGrp="1"/>
          </p:cNvSpPr>
          <p:nvPr>
            <p:ph sz="half" idx="2"/>
          </p:nvPr>
        </p:nvSpPr>
        <p:spPr>
          <a:xfrm>
            <a:off x="4572000" y="1311275"/>
            <a:ext cx="4038600" cy="2422525"/>
          </a:xfrm>
        </p:spPr>
        <p:txBody>
          <a:bodyPr/>
          <a:lstStyle/>
          <a:p>
            <a:pPr>
              <a:buNone/>
            </a:pPr>
            <a:r>
              <a:rPr lang="en-US" sz="1600" b="1" dirty="0" smtClean="0">
                <a:solidFill>
                  <a:schemeClr val="tx2"/>
                </a:solidFill>
                <a:latin typeface="Century Gothic"/>
                <a:cs typeface="Century Gothic"/>
              </a:rPr>
              <a:t>Our  Personal Approach:</a:t>
            </a:r>
            <a:endParaRPr lang="en-US" sz="1100" b="1" dirty="0" smtClean="0">
              <a:solidFill>
                <a:schemeClr val="tx2"/>
              </a:solidFill>
              <a:latin typeface="Century Gothic"/>
              <a:cs typeface="Century Gothic"/>
            </a:endParaRPr>
          </a:p>
          <a:p>
            <a:r>
              <a:rPr lang="en-US" sz="1200" dirty="0" smtClean="0">
                <a:latin typeface="Century Gothic"/>
                <a:cs typeface="Century Gothic"/>
              </a:rPr>
              <a:t>Northeast Web Design is a small company located in the quaint town of Hebron, CT that believes strongly in </a:t>
            </a:r>
            <a:r>
              <a:rPr lang="en-US" sz="1200" b="1" dirty="0" smtClean="0">
                <a:latin typeface="Century Gothic"/>
                <a:cs typeface="Century Gothic"/>
              </a:rPr>
              <a:t>highly personal service</a:t>
            </a:r>
            <a:r>
              <a:rPr lang="en-US" sz="1200" dirty="0" smtClean="0">
                <a:latin typeface="Century Gothic"/>
                <a:cs typeface="Century Gothic"/>
              </a:rPr>
              <a:t>.</a:t>
            </a:r>
          </a:p>
          <a:p>
            <a:r>
              <a:rPr lang="en-US" sz="1200" dirty="0" smtClean="0">
                <a:latin typeface="Century Gothic"/>
                <a:cs typeface="Century Gothic"/>
              </a:rPr>
              <a:t>All of our development is done </a:t>
            </a:r>
            <a:r>
              <a:rPr lang="en-US" sz="1200" b="1" dirty="0" smtClean="0">
                <a:latin typeface="Century Gothic"/>
                <a:cs typeface="Century Gothic"/>
              </a:rPr>
              <a:t>in house</a:t>
            </a:r>
            <a:r>
              <a:rPr lang="en-US" sz="1200" dirty="0" smtClean="0">
                <a:latin typeface="Century Gothic"/>
                <a:cs typeface="Century Gothic"/>
              </a:rPr>
              <a:t>- we do not outsource.</a:t>
            </a:r>
          </a:p>
          <a:p>
            <a:r>
              <a:rPr lang="en-US" sz="1200" dirty="0" smtClean="0">
                <a:latin typeface="Century Gothic"/>
                <a:cs typeface="Century Gothic"/>
              </a:rPr>
              <a:t>Northeast Web Design works with </a:t>
            </a:r>
            <a:r>
              <a:rPr lang="en-US" sz="1200" b="1" dirty="0" smtClean="0">
                <a:latin typeface="Century Gothic"/>
                <a:cs typeface="Century Gothic"/>
              </a:rPr>
              <a:t>all types of clients</a:t>
            </a:r>
            <a:r>
              <a:rPr lang="en-US" sz="1200" dirty="0" smtClean="0">
                <a:latin typeface="Century Gothic"/>
                <a:cs typeface="Century Gothic"/>
              </a:rPr>
              <a:t>, from small businesses to large scale enterprises.</a:t>
            </a:r>
          </a:p>
          <a:p>
            <a:r>
              <a:rPr lang="en-US" sz="1200" dirty="0" smtClean="0">
                <a:latin typeface="Century Gothic"/>
                <a:cs typeface="Century Gothic"/>
              </a:rPr>
              <a:t>Our </a:t>
            </a:r>
            <a:r>
              <a:rPr lang="en-US" sz="1200" b="1" dirty="0" smtClean="0">
                <a:latin typeface="Century Gothic"/>
                <a:cs typeface="Century Gothic"/>
              </a:rPr>
              <a:t>high referral and high retention rates </a:t>
            </a:r>
            <a:r>
              <a:rPr lang="en-US" sz="1200" dirty="0" smtClean="0">
                <a:latin typeface="Century Gothic"/>
                <a:cs typeface="Century Gothic"/>
              </a:rPr>
              <a:t>allow our business to succeed.</a:t>
            </a:r>
          </a:p>
        </p:txBody>
      </p:sp>
      <p:pic>
        <p:nvPicPr>
          <p:cNvPr id="7" name="Picture 6"/>
          <p:cNvPicPr>
            <a:picLocks noChangeAspect="1"/>
          </p:cNvPicPr>
          <p:nvPr/>
        </p:nvPicPr>
        <p:blipFill>
          <a:blip r:embed="rId2"/>
          <a:stretch>
            <a:fillRect/>
          </a:stretch>
        </p:blipFill>
        <p:spPr>
          <a:xfrm>
            <a:off x="853017" y="3021013"/>
            <a:ext cx="3490383" cy="2617787"/>
          </a:xfrm>
          <a:prstGeom prst="rect">
            <a:avLst/>
          </a:prstGeom>
        </p:spPr>
      </p:pic>
      <p:sp>
        <p:nvSpPr>
          <p:cNvPr id="11" name="TextBox 10"/>
          <p:cNvSpPr txBox="1"/>
          <p:nvPr/>
        </p:nvSpPr>
        <p:spPr>
          <a:xfrm>
            <a:off x="5105400" y="4038600"/>
            <a:ext cx="3048000" cy="1415772"/>
          </a:xfrm>
          <a:prstGeom prst="rect">
            <a:avLst/>
          </a:prstGeom>
          <a:noFill/>
        </p:spPr>
        <p:txBody>
          <a:bodyPr wrap="square" rtlCol="0">
            <a:spAutoFit/>
          </a:bodyPr>
          <a:lstStyle/>
          <a:p>
            <a:pPr algn="ctr">
              <a:buNone/>
            </a:pPr>
            <a:r>
              <a:rPr lang="en-US" sz="1400" b="1" i="1" dirty="0" smtClean="0">
                <a:solidFill>
                  <a:srgbClr val="1F497D"/>
                </a:solidFill>
                <a:latin typeface="Century Gothic"/>
                <a:cs typeface="Century Gothic"/>
              </a:rPr>
              <a:t>We offer more than just web development. We create a marketing tool, not just a marketing piece.</a:t>
            </a:r>
          </a:p>
          <a:p>
            <a:pPr algn="ctr">
              <a:buNone/>
            </a:pPr>
            <a:r>
              <a:rPr lang="en-US" sz="1200" b="1" dirty="0" smtClean="0">
                <a:solidFill>
                  <a:srgbClr val="1F497D"/>
                </a:solidFill>
                <a:latin typeface="Century Gothic"/>
                <a:cs typeface="Century Gothic"/>
              </a:rPr>
              <a:t>	</a:t>
            </a:r>
          </a:p>
          <a:p>
            <a:pPr algn="ctr"/>
            <a:endParaRPr lang="en-US" dirty="0"/>
          </a:p>
        </p:txBody>
      </p:sp>
      <p:sp>
        <p:nvSpPr>
          <p:cNvPr id="9" name="TextBox 8"/>
          <p:cNvSpPr txBox="1"/>
          <p:nvPr/>
        </p:nvSpPr>
        <p:spPr>
          <a:xfrm>
            <a:off x="4953000" y="3733800"/>
            <a:ext cx="685800" cy="923330"/>
          </a:xfrm>
          <a:prstGeom prst="rect">
            <a:avLst/>
          </a:prstGeom>
          <a:noFill/>
        </p:spPr>
        <p:txBody>
          <a:bodyPr wrap="square" rtlCol="0">
            <a:spAutoFit/>
          </a:bodyPr>
          <a:lstStyle/>
          <a:p>
            <a:r>
              <a:rPr lang="en-US" sz="5400" b="1" i="1" dirty="0" smtClean="0">
                <a:solidFill>
                  <a:srgbClr val="1F497D"/>
                </a:solidFill>
                <a:latin typeface="Century Gothic"/>
                <a:cs typeface="Century Gothic"/>
              </a:rPr>
              <a:t>“</a:t>
            </a:r>
          </a:p>
        </p:txBody>
      </p:sp>
      <p:sp>
        <p:nvSpPr>
          <p:cNvPr id="10" name="TextBox 9"/>
          <p:cNvSpPr txBox="1"/>
          <p:nvPr/>
        </p:nvSpPr>
        <p:spPr>
          <a:xfrm>
            <a:off x="7391400" y="4639270"/>
            <a:ext cx="685800" cy="923330"/>
          </a:xfrm>
          <a:prstGeom prst="rect">
            <a:avLst/>
          </a:prstGeom>
          <a:noFill/>
        </p:spPr>
        <p:txBody>
          <a:bodyPr wrap="square" rtlCol="0">
            <a:spAutoFit/>
          </a:bodyPr>
          <a:lstStyle/>
          <a:p>
            <a:r>
              <a:rPr lang="en-US" sz="5400" b="1" i="1" dirty="0" smtClean="0">
                <a:solidFill>
                  <a:srgbClr val="1F497D"/>
                </a:solidFill>
                <a:latin typeface="Century Gothic"/>
                <a:cs typeface="Century Gothic"/>
              </a:rPr>
              <a: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276600" cy="1162050"/>
          </a:xfrm>
        </p:spPr>
        <p:txBody>
          <a:bodyPr anchor="t"/>
          <a:lstStyle/>
          <a:p>
            <a:r>
              <a:rPr lang="en-US" sz="6000" b="0" dirty="0" smtClean="0">
                <a:latin typeface="Futura Condensed"/>
                <a:cs typeface="Futura Condensed"/>
              </a:rPr>
              <a:t>Philosophy</a:t>
            </a:r>
            <a:endParaRPr lang="en-US" sz="6000" b="0" dirty="0">
              <a:latin typeface="Futura Condensed"/>
              <a:cs typeface="Futura Condensed"/>
            </a:endParaRPr>
          </a:p>
        </p:txBody>
      </p:sp>
      <p:sp>
        <p:nvSpPr>
          <p:cNvPr id="16" name="Content Placeholder 5"/>
          <p:cNvSpPr txBox="1">
            <a:spLocks noGrp="1"/>
          </p:cNvSpPr>
          <p:nvPr>
            <p:ph idx="1"/>
          </p:nvPr>
        </p:nvSpPr>
        <p:spPr>
          <a:xfrm>
            <a:off x="3733800" y="623887"/>
            <a:ext cx="4953000" cy="524351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smtClean="0">
                <a:ln>
                  <a:noFill/>
                </a:ln>
                <a:solidFill>
                  <a:srgbClr val="1F497D"/>
                </a:solidFill>
                <a:effectLst/>
                <a:uLnTx/>
                <a:uFillTx/>
                <a:latin typeface="Century Gothic"/>
                <a:ea typeface="+mn-ea"/>
                <a:cs typeface="Century Gothic"/>
              </a:rPr>
              <a:t>Our Fundamental Belief: </a:t>
            </a:r>
            <a:endParaRPr kumimoji="0" lang="en-US" sz="2000" b="1" i="0" u="none" strike="noStrike" kern="1200" cap="none" spc="0" normalizeH="0" baseline="0" noProof="0" dirty="0" smtClean="0">
              <a:ln>
                <a:noFill/>
              </a:ln>
              <a:solidFill>
                <a:srgbClr val="1F497D"/>
              </a:solidFill>
              <a:effectLst/>
              <a:uLnTx/>
              <a:uFillTx/>
              <a:latin typeface="Century Gothic"/>
              <a:ea typeface="+mn-ea"/>
              <a:cs typeface="Century Gothic"/>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Century Gothic"/>
                <a:ea typeface="+mn-ea"/>
                <a:cs typeface="Century Gothic"/>
              </a:rPr>
              <a:t>Every business has the potential for success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smtClean="0">
                <a:ln>
                  <a:noFill/>
                </a:ln>
                <a:solidFill>
                  <a:srgbClr val="1F497D"/>
                </a:solidFill>
                <a:effectLst/>
                <a:uLnTx/>
                <a:uFillTx/>
                <a:latin typeface="Century Gothic"/>
                <a:ea typeface="+mn-ea"/>
                <a:cs typeface="Century Gothic"/>
              </a:rPr>
              <a:t>Our Goal: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Century Gothic"/>
                <a:ea typeface="+mn-ea"/>
                <a:cs typeface="Century Gothic"/>
              </a:rPr>
              <a:t>Improve</a:t>
            </a:r>
            <a:r>
              <a:rPr kumimoji="0" lang="en-US" sz="1200" b="0" i="0" u="none" strike="noStrike" kern="1200" cap="none" spc="0" normalizeH="0" noProof="0" dirty="0" smtClean="0">
                <a:ln>
                  <a:noFill/>
                </a:ln>
                <a:solidFill>
                  <a:schemeClr val="tx1"/>
                </a:solidFill>
                <a:effectLst/>
                <a:uLnTx/>
                <a:uFillTx/>
                <a:latin typeface="Century Gothic"/>
                <a:ea typeface="+mn-ea"/>
                <a:cs typeface="Century Gothic"/>
              </a:rPr>
              <a:t> the Functionality of a Business </a:t>
            </a:r>
            <a:r>
              <a:rPr lang="en-US" sz="1200" dirty="0" smtClean="0">
                <a:latin typeface="Century Gothic"/>
                <a:cs typeface="Century Gothic"/>
              </a:rPr>
              <a:t>By:</a:t>
            </a:r>
          </a:p>
          <a:p>
            <a:pPr lvl="3" indent="-285750"/>
            <a:r>
              <a:rPr kumimoji="0" lang="en-US" sz="1200" b="0" i="0" u="none" strike="noStrike" kern="1200" cap="none" spc="0" normalizeH="0" baseline="0" noProof="0" dirty="0" smtClean="0">
                <a:ln>
                  <a:noFill/>
                </a:ln>
                <a:solidFill>
                  <a:schemeClr val="tx1"/>
                </a:solidFill>
                <a:effectLst/>
                <a:uLnTx/>
                <a:uFillTx/>
                <a:latin typeface="Century Gothic"/>
                <a:ea typeface="+mn-ea"/>
                <a:cs typeface="Century Gothic"/>
              </a:rPr>
              <a:t>Developing a marketing tool connecting directly to their clients</a:t>
            </a:r>
          </a:p>
          <a:p>
            <a:pPr lvl="3" indent="-285750"/>
            <a:r>
              <a:rPr kumimoji="0" lang="en-US" sz="1200" b="0" i="0" u="none" strike="noStrike" kern="1200" cap="none" spc="0" normalizeH="0" baseline="0" noProof="0" dirty="0" smtClean="0">
                <a:ln>
                  <a:noFill/>
                </a:ln>
                <a:solidFill>
                  <a:schemeClr val="tx1"/>
                </a:solidFill>
                <a:effectLst/>
                <a:uLnTx/>
                <a:uFillTx/>
                <a:latin typeface="Century Gothic"/>
                <a:ea typeface="+mn-ea"/>
                <a:cs typeface="Century Gothic"/>
              </a:rPr>
              <a:t>Empowering clients to be </a:t>
            </a:r>
            <a:r>
              <a:rPr lang="en-US" sz="1200" dirty="0" smtClean="0">
                <a:latin typeface="Century Gothic"/>
                <a:cs typeface="Century Gothic"/>
              </a:rPr>
              <a:t>industry</a:t>
            </a:r>
            <a:r>
              <a:rPr kumimoji="0" lang="en-US" sz="1200" b="0" i="0" u="none" strike="noStrike" kern="1200" cap="none" spc="0" normalizeH="0" baseline="0" noProof="0" dirty="0" smtClean="0">
                <a:ln>
                  <a:noFill/>
                </a:ln>
                <a:solidFill>
                  <a:schemeClr val="tx1"/>
                </a:solidFill>
                <a:effectLst/>
                <a:uLnTx/>
                <a:uFillTx/>
                <a:latin typeface="Century Gothic"/>
                <a:ea typeface="+mn-ea"/>
                <a:cs typeface="Century Gothic"/>
              </a:rPr>
              <a:t> thought leaders with state of the art systems</a:t>
            </a:r>
          </a:p>
          <a:p>
            <a:pPr lvl="3" indent="-285750"/>
            <a:r>
              <a:rPr lang="en-US" sz="1200" dirty="0" smtClean="0">
                <a:latin typeface="Century Gothic"/>
                <a:cs typeface="Century Gothic"/>
              </a:rPr>
              <a:t>Educating clients to be able to control their own web resources</a:t>
            </a:r>
            <a:endParaRPr kumimoji="0" lang="en-US" sz="1200" b="0" i="0" u="none" strike="noStrike" kern="1200" cap="none" spc="0" normalizeH="0" baseline="0" noProof="0" dirty="0" smtClean="0">
              <a:ln>
                <a:noFill/>
              </a:ln>
              <a:solidFill>
                <a:schemeClr val="tx1"/>
              </a:solidFill>
              <a:effectLst/>
              <a:uLnTx/>
              <a:uFillTx/>
              <a:latin typeface="Century Gothic"/>
              <a:ea typeface="+mn-ea"/>
              <a:cs typeface="Century Gothic"/>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smtClean="0">
                <a:ln>
                  <a:noFill/>
                </a:ln>
                <a:solidFill>
                  <a:srgbClr val="1F497D"/>
                </a:solidFill>
                <a:effectLst/>
                <a:uLnTx/>
                <a:uFillTx/>
                <a:latin typeface="Century Gothic"/>
                <a:ea typeface="+mn-ea"/>
                <a:cs typeface="Century Gothic"/>
              </a:rPr>
              <a:t>Our Commitment: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Century Gothic"/>
                <a:ea typeface="+mn-ea"/>
                <a:cs typeface="Century Gothic"/>
              </a:rPr>
              <a:t>Northeast Web Design proudly stands by our work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Century Gothic"/>
                <a:ea typeface="+mn-ea"/>
                <a:cs typeface="Century Gothic"/>
              </a:rPr>
              <a:t>Our accomplishments achieved by:</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Century Gothic"/>
                <a:ea typeface="+mn-ea"/>
                <a:cs typeface="Century Gothic"/>
              </a:rPr>
              <a:t>Listening to our clients</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Century Gothic"/>
                <a:ea typeface="+mn-ea"/>
                <a:cs typeface="Century Gothic"/>
              </a:rPr>
              <a:t>Adhering to deadlines</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Century Gothic"/>
                <a:ea typeface="+mn-ea"/>
                <a:cs typeface="Century Gothic"/>
              </a:rPr>
              <a:t>Providing affordable solutions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Century Gothic"/>
                <a:ea typeface="+mn-ea"/>
                <a:cs typeface="Century Gothic"/>
              </a:rPr>
              <a:t>Focus on strong work ethic and implementation of best web practices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Century Gothic"/>
                <a:ea typeface="+mn-ea"/>
                <a:cs typeface="Century Gothic"/>
              </a:rPr>
              <a:t>Belief that there is always opportunity to learn and grow through:</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Century Gothic"/>
                <a:ea typeface="+mn-ea"/>
                <a:cs typeface="Century Gothic"/>
              </a:rPr>
              <a:t>Creative diversity of our client projects</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Century Gothic"/>
                <a:ea typeface="+mn-ea"/>
                <a:cs typeface="Century Gothic"/>
              </a:rPr>
              <a:t>Consistent research of rapidly evolving technologies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19" name="Diagram 18"/>
          <p:cNvGraphicFramePr/>
          <p:nvPr/>
        </p:nvGraphicFramePr>
        <p:xfrm>
          <a:off x="609600" y="1371600"/>
          <a:ext cx="2971800" cy="43434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914400" y="1447801"/>
            <a:ext cx="6019800" cy="2133600"/>
          </a:xfrm>
        </p:spPr>
        <p:txBody>
          <a:bodyPr/>
          <a:lstStyle/>
          <a:p>
            <a:r>
              <a:rPr lang="en-US" sz="6600" b="0" dirty="0" smtClean="0">
                <a:latin typeface="Futura Condensed"/>
                <a:cs typeface="Futura Condensed"/>
              </a:rPr>
              <a:t>Building on </a:t>
            </a:r>
            <a:br>
              <a:rPr lang="en-US" sz="6600" b="0" dirty="0" smtClean="0">
                <a:latin typeface="Futura Condensed"/>
                <a:cs typeface="Futura Condensed"/>
              </a:rPr>
            </a:br>
            <a:r>
              <a:rPr lang="en-US" sz="6600" b="0" dirty="0" smtClean="0">
                <a:latin typeface="Futura Condensed"/>
                <a:cs typeface="Futura Condensed"/>
              </a:rPr>
              <a:t>our Framework </a:t>
            </a:r>
            <a:endParaRPr lang="en-US" sz="6600" b="0" dirty="0">
              <a:latin typeface="Futura Condensed"/>
              <a:cs typeface="Futura Condensed"/>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28600"/>
            <a:ext cx="8229600" cy="1143000"/>
          </a:xfrm>
        </p:spPr>
        <p:txBody>
          <a:bodyPr anchor="ctr"/>
          <a:lstStyle/>
          <a:p>
            <a:r>
              <a:rPr lang="en-US" sz="6000" dirty="0" smtClean="0">
                <a:latin typeface="Futura Condensed"/>
                <a:cs typeface="Futura Condensed"/>
              </a:rPr>
              <a:t>Old School Web Design</a:t>
            </a:r>
            <a:endParaRPr lang="en-US" sz="6000" dirty="0">
              <a:latin typeface="Futura Condensed"/>
              <a:cs typeface="Futura Condensed"/>
            </a:endParaRPr>
          </a:p>
        </p:txBody>
      </p:sp>
      <p:graphicFrame>
        <p:nvGraphicFramePr>
          <p:cNvPr id="12" name="Diagram 11"/>
          <p:cNvGraphicFramePr/>
          <p:nvPr/>
        </p:nvGraphicFramePr>
        <p:xfrm>
          <a:off x="457200" y="1371600"/>
          <a:ext cx="8229600" cy="44450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r>
              <a:rPr lang="en-US" sz="6000" dirty="0" smtClean="0">
                <a:latin typeface="Futura Condensed"/>
                <a:cs typeface="Futura Condensed"/>
              </a:rPr>
              <a:t>New Web Development</a:t>
            </a:r>
            <a:endParaRPr lang="en-US" sz="6000" dirty="0">
              <a:latin typeface="Futura Condensed"/>
              <a:cs typeface="Futura Condensed"/>
            </a:endParaRPr>
          </a:p>
        </p:txBody>
      </p:sp>
      <p:graphicFrame>
        <p:nvGraphicFramePr>
          <p:cNvPr id="9" name="Diagram 8"/>
          <p:cNvGraphicFramePr/>
          <p:nvPr/>
        </p:nvGraphicFramePr>
        <p:xfrm>
          <a:off x="457200" y="1447800"/>
          <a:ext cx="8229600" cy="43942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274638"/>
            <a:ext cx="5181600" cy="1143000"/>
          </a:xfrm>
        </p:spPr>
        <p:txBody>
          <a:bodyPr/>
          <a:lstStyle/>
          <a:p>
            <a:r>
              <a:rPr lang="en-US" sz="6000" dirty="0" smtClean="0">
                <a:latin typeface="Futura Condensed"/>
                <a:cs typeface="Futura Condensed"/>
              </a:rPr>
              <a:t>Advantages</a:t>
            </a:r>
            <a:endParaRPr lang="en-US" sz="6000" dirty="0">
              <a:latin typeface="Futura Condensed"/>
              <a:cs typeface="Futura Condensed"/>
            </a:endParaRPr>
          </a:p>
        </p:txBody>
      </p:sp>
      <p:graphicFrame>
        <p:nvGraphicFramePr>
          <p:cNvPr id="9" name="Diagram 8"/>
          <p:cNvGraphicFramePr/>
          <p:nvPr/>
        </p:nvGraphicFramePr>
        <p:xfrm>
          <a:off x="152400" y="1168400"/>
          <a:ext cx="8839200" cy="48514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6000" dirty="0" smtClean="0">
                <a:latin typeface="Futura Condensed"/>
                <a:cs typeface="Futura Condensed"/>
              </a:rPr>
              <a:t>Added Value</a:t>
            </a:r>
            <a:endParaRPr lang="en-US" sz="6000" dirty="0">
              <a:latin typeface="Futura Condensed"/>
              <a:cs typeface="Futura Condensed"/>
            </a:endParaRPr>
          </a:p>
        </p:txBody>
      </p:sp>
      <p:graphicFrame>
        <p:nvGraphicFramePr>
          <p:cNvPr id="6" name="Diagram 5"/>
          <p:cNvGraphicFramePr/>
          <p:nvPr/>
        </p:nvGraphicFramePr>
        <p:xfrm>
          <a:off x="457200" y="1371600"/>
          <a:ext cx="8229600" cy="4322762"/>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Template-3 cop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Template-3 copy.pptx</Template>
  <TotalTime>1014</TotalTime>
  <Words>1278</Words>
  <Application>Microsoft Macintosh PowerPoint</Application>
  <PresentationFormat>On-screen Show (4:3)</PresentationFormat>
  <Paragraphs>151</Paragraphs>
  <Slides>16</Slides>
  <Notes>0</Notes>
  <HiddenSlides>0</HiddenSlides>
  <MMClips>0</MMClips>
  <ScaleCrop>false</ScaleCrop>
  <HeadingPairs>
    <vt:vector size="4" baseType="variant">
      <vt:variant>
        <vt:lpstr>Design Template</vt:lpstr>
      </vt:variant>
      <vt:variant>
        <vt:i4>1</vt:i4>
      </vt:variant>
      <vt:variant>
        <vt:lpstr>Slide Titles</vt:lpstr>
      </vt:variant>
      <vt:variant>
        <vt:i4>16</vt:i4>
      </vt:variant>
    </vt:vector>
  </HeadingPairs>
  <TitlesOfParts>
    <vt:vector size="17" baseType="lpstr">
      <vt:lpstr>Template-3 copy</vt:lpstr>
      <vt:lpstr>Slide 1</vt:lpstr>
      <vt:lpstr>About our company</vt:lpstr>
      <vt:lpstr>Background</vt:lpstr>
      <vt:lpstr>Philosophy</vt:lpstr>
      <vt:lpstr>Building on  our Framework </vt:lpstr>
      <vt:lpstr>Old School Web Design</vt:lpstr>
      <vt:lpstr>New Web Development</vt:lpstr>
      <vt:lpstr>Advantages</vt:lpstr>
      <vt:lpstr>Added Value</vt:lpstr>
      <vt:lpstr>Best Practices</vt:lpstr>
      <vt:lpstr>W3C Industry Standards</vt:lpstr>
      <vt:lpstr>Example Websites</vt:lpstr>
      <vt:lpstr>Previous Work</vt:lpstr>
      <vt:lpstr>Previous Work</vt:lpstr>
      <vt:lpstr>Client Testimonial</vt:lpstr>
      <vt:lpstr>Contact Info</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NCS</dc:creator>
  <cp:lastModifiedBy>NCS</cp:lastModifiedBy>
  <cp:revision>114</cp:revision>
  <cp:lastPrinted>2009-06-09T18:29:57Z</cp:lastPrinted>
  <dcterms:created xsi:type="dcterms:W3CDTF">2009-06-12T16:41:43Z</dcterms:created>
  <dcterms:modified xsi:type="dcterms:W3CDTF">2009-06-12T16:45:08Z</dcterms:modified>
</cp:coreProperties>
</file>